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media/image1.jpeg" ContentType="image/jpeg"/>
  <Override PartName="/ppt/media/media1.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lvl1pPr>
    <a:lvl2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lvl2pPr>
    <a:lvl3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lvl3pPr>
    <a:lvl4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lvl4pPr>
    <a:lvl5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lvl5pPr>
    <a:lvl6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lvl6pPr>
    <a:lvl7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lvl7pPr>
    <a:lvl8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lvl8pPr>
    <a:lvl9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3175" cap="flat">
              <a:solidFill>
                <a:schemeClr val="accent2">
                  <a:satOff val="-5186"/>
                  <a:lumOff val="-28409"/>
                </a:schemeClr>
              </a:solidFill>
              <a:prstDash val="solid"/>
              <a:miter lim="400000"/>
            </a:ln>
          </a:left>
          <a:right>
            <a:ln w="3175" cap="flat">
              <a:solidFill>
                <a:schemeClr val="accent2">
                  <a:satOff val="-5186"/>
                  <a:lumOff val="-28409"/>
                </a:schemeClr>
              </a:solidFill>
              <a:prstDash val="solid"/>
              <a:miter lim="400000"/>
            </a:ln>
          </a:right>
          <a:top>
            <a:ln w="3175" cap="flat">
              <a:solidFill>
                <a:schemeClr val="accent2">
                  <a:satOff val="-5186"/>
                  <a:lumOff val="-28409"/>
                </a:schemeClr>
              </a:solidFill>
              <a:prstDash val="solid"/>
              <a:miter lim="400000"/>
            </a:ln>
          </a:top>
          <a:bottom>
            <a:ln w="3175" cap="flat">
              <a:solidFill>
                <a:schemeClr val="accent2">
                  <a:satOff val="-5186"/>
                  <a:lumOff val="-28409"/>
                </a:schemeClr>
              </a:solidFill>
              <a:prstDash val="solid"/>
              <a:miter lim="400000"/>
            </a:ln>
          </a:bottom>
          <a:insideH>
            <a:ln w="3175" cap="flat">
              <a:solidFill>
                <a:schemeClr val="accent2">
                  <a:satOff val="-5186"/>
                  <a:lumOff val="-28409"/>
                </a:schemeClr>
              </a:solidFill>
              <a:prstDash val="solid"/>
              <a:miter lim="400000"/>
            </a:ln>
          </a:insideH>
          <a:insideV>
            <a:ln w="3175" cap="flat">
              <a:solidFill>
                <a:schemeClr val="accent2">
                  <a:satOff val="-5186"/>
                  <a:lumOff val="-28409"/>
                </a:schemeClr>
              </a:solidFill>
              <a:prstDash val="solid"/>
              <a:miter lim="400000"/>
            </a:ln>
          </a:insideV>
        </a:tcBdr>
        <a:fill>
          <a:solidFill>
            <a:srgbClr val="375A7D"/>
          </a:solidFill>
        </a:fill>
      </a:tcStyle>
    </a:wholeTbl>
    <a:band2H>
      <a:tcTxStyle b="def" i="def"/>
      <a:tcStyle>
        <a:tcBdr/>
        <a:fill>
          <a:solidFill>
            <a:srgbClr val="3B7499"/>
          </a:solidFill>
        </a:fill>
      </a:tcStyle>
    </a:band2H>
    <a:firstCol>
      <a:tcTxStyle b="off" i="off">
        <a:fontRef idx="minor">
          <a:srgbClr val="FFFFFF"/>
        </a:fontRef>
        <a:srgbClr val="FFFFFF"/>
      </a:tcTxStyle>
      <a:tcStyle>
        <a:tcBdr>
          <a:left>
            <a:ln w="3175" cap="flat">
              <a:solidFill>
                <a:schemeClr val="accent2">
                  <a:satOff val="-5186"/>
                  <a:lumOff val="-28409"/>
                </a:schemeClr>
              </a:solidFill>
              <a:prstDash val="solid"/>
              <a:miter lim="400000"/>
            </a:ln>
          </a:left>
          <a:right>
            <a:ln w="3175" cap="flat">
              <a:solidFill>
                <a:srgbClr val="53D5FD"/>
              </a:solidFill>
              <a:prstDash val="solid"/>
              <a:miter lim="400000"/>
            </a:ln>
          </a:right>
          <a:top>
            <a:ln w="3175" cap="flat">
              <a:solidFill>
                <a:schemeClr val="accent2">
                  <a:satOff val="-5186"/>
                  <a:lumOff val="-28409"/>
                </a:schemeClr>
              </a:solidFill>
              <a:prstDash val="solid"/>
              <a:miter lim="400000"/>
            </a:ln>
          </a:top>
          <a:bottom>
            <a:ln w="3175" cap="flat">
              <a:solidFill>
                <a:schemeClr val="accent2">
                  <a:satOff val="-5186"/>
                  <a:lumOff val="-28409"/>
                </a:schemeClr>
              </a:solidFill>
              <a:prstDash val="solid"/>
              <a:miter lim="400000"/>
            </a:ln>
          </a:bottom>
          <a:insideH>
            <a:ln w="3175" cap="flat">
              <a:solidFill>
                <a:schemeClr val="accent2">
                  <a:satOff val="-5186"/>
                  <a:lumOff val="-28409"/>
                </a:schemeClr>
              </a:solidFill>
              <a:prstDash val="solid"/>
              <a:miter lim="400000"/>
            </a:ln>
          </a:insideH>
          <a:insideV>
            <a:ln w="3175" cap="flat">
              <a:solidFill>
                <a:schemeClr val="accent2">
                  <a:satOff val="-5186"/>
                  <a:lumOff val="-28409"/>
                </a:schemeClr>
              </a:solidFill>
              <a:prstDash val="solid"/>
              <a:miter lim="400000"/>
            </a:ln>
          </a:insideV>
        </a:tcBdr>
        <a:fill>
          <a:solidFill>
            <a:schemeClr val="accent1">
              <a:hueOff val="450000"/>
              <a:satOff val="-18071"/>
              <a:lumOff val="-14609"/>
            </a:schemeClr>
          </a:solidFill>
        </a:fill>
      </a:tcStyle>
    </a:firstCol>
    <a:lastRow>
      <a:tcTxStyle b="off" i="off">
        <a:fontRef idx="minor">
          <a:srgbClr val="FFFFFF"/>
        </a:fontRef>
        <a:srgbClr val="FFFFFF"/>
      </a:tcTxStyle>
      <a:tcStyle>
        <a:tcBdr>
          <a:left>
            <a:ln w="3175" cap="flat">
              <a:solidFill>
                <a:schemeClr val="accent2">
                  <a:satOff val="-5186"/>
                  <a:lumOff val="-28409"/>
                </a:schemeClr>
              </a:solidFill>
              <a:prstDash val="solid"/>
              <a:miter lim="400000"/>
            </a:ln>
          </a:left>
          <a:right>
            <a:ln w="3175" cap="flat">
              <a:solidFill>
                <a:schemeClr val="accent2">
                  <a:satOff val="-5186"/>
                  <a:lumOff val="-28409"/>
                </a:schemeClr>
              </a:solidFill>
              <a:prstDash val="solid"/>
              <a:miter lim="400000"/>
            </a:ln>
          </a:right>
          <a:top>
            <a:ln w="3175" cap="flat">
              <a:solidFill>
                <a:srgbClr val="53D5FD"/>
              </a:solidFill>
              <a:prstDash val="solid"/>
              <a:miter lim="400000"/>
            </a:ln>
          </a:top>
          <a:bottom>
            <a:ln w="3175" cap="flat">
              <a:solidFill>
                <a:schemeClr val="accent2">
                  <a:satOff val="-5186"/>
                  <a:lumOff val="-28409"/>
                </a:schemeClr>
              </a:solidFill>
              <a:prstDash val="solid"/>
              <a:miter lim="400000"/>
            </a:ln>
          </a:bottom>
          <a:insideH>
            <a:ln w="3175" cap="flat">
              <a:solidFill>
                <a:schemeClr val="accent2">
                  <a:satOff val="-5186"/>
                  <a:lumOff val="-28409"/>
                </a:schemeClr>
              </a:solidFill>
              <a:prstDash val="solid"/>
              <a:miter lim="400000"/>
            </a:ln>
          </a:insideH>
          <a:insideV>
            <a:ln w="3175" cap="flat">
              <a:solidFill>
                <a:schemeClr val="accent2">
                  <a:satOff val="-5186"/>
                  <a:lumOff val="-28409"/>
                </a:schemeClr>
              </a:solidFill>
              <a:prstDash val="solid"/>
              <a:miter lim="400000"/>
            </a:ln>
          </a:insideV>
        </a:tcBdr>
        <a:fill>
          <a:solidFill>
            <a:schemeClr val="accent1">
              <a:hueOff val="450000"/>
              <a:satOff val="-18071"/>
              <a:lumOff val="-14609"/>
            </a:schemeClr>
          </a:solidFill>
        </a:fill>
      </a:tcStyle>
    </a:lastRow>
    <a:firstRow>
      <a:tcTxStyle b="off" i="off">
        <a:fontRef idx="minor">
          <a:srgbClr val="FFFFFF"/>
        </a:fontRef>
        <a:srgbClr val="FFFFFF"/>
      </a:tcTxStyle>
      <a:tcStyle>
        <a:tcBdr>
          <a:left>
            <a:ln w="3175" cap="flat">
              <a:solidFill>
                <a:schemeClr val="accent2">
                  <a:satOff val="-5186"/>
                  <a:lumOff val="-28409"/>
                </a:schemeClr>
              </a:solidFill>
              <a:prstDash val="solid"/>
              <a:miter lim="400000"/>
            </a:ln>
          </a:left>
          <a:right>
            <a:ln w="3175" cap="flat">
              <a:solidFill>
                <a:schemeClr val="accent2">
                  <a:satOff val="-5186"/>
                  <a:lumOff val="-28409"/>
                </a:schemeClr>
              </a:solidFill>
              <a:prstDash val="solid"/>
              <a:miter lim="400000"/>
            </a:ln>
          </a:right>
          <a:top>
            <a:ln w="3175" cap="flat">
              <a:solidFill>
                <a:schemeClr val="accent2">
                  <a:satOff val="-5186"/>
                  <a:lumOff val="-28409"/>
                </a:schemeClr>
              </a:solidFill>
              <a:prstDash val="solid"/>
              <a:miter lim="400000"/>
            </a:ln>
          </a:top>
          <a:bottom>
            <a:ln w="3175" cap="flat">
              <a:solidFill>
                <a:srgbClr val="53D5FD"/>
              </a:solidFill>
              <a:prstDash val="solid"/>
              <a:miter lim="400000"/>
            </a:ln>
          </a:bottom>
          <a:insideH>
            <a:ln w="3175" cap="flat">
              <a:solidFill>
                <a:schemeClr val="accent2">
                  <a:satOff val="-5186"/>
                  <a:lumOff val="-28409"/>
                </a:schemeClr>
              </a:solidFill>
              <a:prstDash val="solid"/>
              <a:miter lim="400000"/>
            </a:ln>
          </a:insideH>
          <a:insideV>
            <a:ln w="3175" cap="flat">
              <a:solidFill>
                <a:schemeClr val="accent2">
                  <a:satOff val="-5186"/>
                  <a:lumOff val="-28409"/>
                </a:schemeClr>
              </a:solidFill>
              <a:prstDash val="solid"/>
              <a:miter lim="400000"/>
            </a:ln>
          </a:insideV>
        </a:tcBdr>
        <a:fill>
          <a:solidFill>
            <a:schemeClr val="accent1">
              <a:hueOff val="450000"/>
              <a:satOff val="-18071"/>
              <a:lumOff val="-14609"/>
            </a:schemeClr>
          </a:solidFill>
        </a:fill>
      </a:tcStyle>
    </a:firstRow>
  </a:tblStyle>
  <a:tblStyle styleId="{C7B018BB-80A7-4F77-B60F-C8B233D01FF8}" styleName="">
    <a:tblBg/>
    <a:wholeTbl>
      <a:tcTxStyle b="off" i="off">
        <a:font>
          <a:latin typeface="Avenir Medium"/>
          <a:ea typeface="Avenir Medium"/>
          <a:cs typeface="Avenir Medium"/>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b="def" i="def"/>
      <a:tcStyle>
        <a:tcBdr/>
        <a:fill>
          <a:solidFill>
            <a:srgbClr val="0A0A0A">
              <a:alpha val="92000"/>
            </a:srgbClr>
          </a:solidFill>
        </a:fill>
      </a:tcStyle>
    </a:band2H>
    <a:firstCol>
      <a:tcTxStyle b="off" i="off">
        <a:font>
          <a:latin typeface="Avenir Medium"/>
          <a:ea typeface="Avenir Medium"/>
          <a:cs typeface="Avenir Medium"/>
        </a:font>
        <a:srgbClr val="FFFFFF"/>
      </a:tcTxStyle>
      <a:tcStyle>
        <a:tcBdr>
          <a:left>
            <a:ln w="12700" cap="flat">
              <a:solidFill>
                <a:srgbClr val="000000"/>
              </a:solidFill>
              <a:prstDash val="solid"/>
              <a:miter lim="400000"/>
            </a:ln>
          </a:left>
          <a:right>
            <a:ln w="508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ff" i="off">
        <a:font>
          <a:latin typeface="Avenir Medium"/>
          <a:ea typeface="Avenir Medium"/>
          <a:cs typeface="Avenir Medium"/>
        </a:font>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50800"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Avenir Medium"/>
          <a:ea typeface="Avenir Medium"/>
          <a:cs typeface="Avenir Medium"/>
        </a:font>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508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EEE7283C-3CF3-47DC-8721-378D4A62B228}" styleName="">
    <a:tblBg/>
    <a:wholeTbl>
      <a:tcTxStyle b="off" i="off">
        <a:fontRef idx="minor">
          <a:srgbClr val="FFFFFF"/>
        </a:fontRef>
        <a:srgbClr val="FFFFFF"/>
      </a:tcTxStyle>
      <a:tcStyle>
        <a:tcBdr>
          <a:left>
            <a:ln w="3175" cap="flat">
              <a:solidFill>
                <a:schemeClr val="accent2">
                  <a:satOff val="-5186"/>
                  <a:lumOff val="-28409"/>
                </a:schemeClr>
              </a:solidFill>
              <a:prstDash val="solid"/>
              <a:miter lim="400000"/>
            </a:ln>
          </a:left>
          <a:right>
            <a:ln w="3175" cap="flat">
              <a:solidFill>
                <a:schemeClr val="accent2">
                  <a:satOff val="-5186"/>
                  <a:lumOff val="-28409"/>
                </a:schemeClr>
              </a:solidFill>
              <a:prstDash val="solid"/>
              <a:miter lim="400000"/>
            </a:ln>
          </a:right>
          <a:top>
            <a:ln w="3175" cap="flat">
              <a:solidFill>
                <a:schemeClr val="accent2">
                  <a:satOff val="-5186"/>
                  <a:lumOff val="-28409"/>
                </a:schemeClr>
              </a:solidFill>
              <a:prstDash val="solid"/>
              <a:miter lim="400000"/>
            </a:ln>
          </a:top>
          <a:bottom>
            <a:ln w="3175" cap="flat">
              <a:solidFill>
                <a:schemeClr val="accent2">
                  <a:satOff val="-5186"/>
                  <a:lumOff val="-28409"/>
                </a:schemeClr>
              </a:solidFill>
              <a:prstDash val="solid"/>
              <a:miter lim="400000"/>
            </a:ln>
          </a:bottom>
          <a:insideH>
            <a:ln w="3175" cap="flat">
              <a:solidFill>
                <a:schemeClr val="accent2">
                  <a:satOff val="-5186"/>
                  <a:lumOff val="-28409"/>
                </a:schemeClr>
              </a:solidFill>
              <a:prstDash val="solid"/>
              <a:miter lim="400000"/>
            </a:ln>
          </a:insideH>
          <a:insideV>
            <a:ln w="3175" cap="flat">
              <a:solidFill>
                <a:schemeClr val="accent2">
                  <a:satOff val="-5186"/>
                  <a:lumOff val="-28409"/>
                </a:schemeClr>
              </a:solidFill>
              <a:prstDash val="solid"/>
              <a:miter lim="400000"/>
            </a:ln>
          </a:insideV>
        </a:tcBdr>
        <a:fill>
          <a:noFill/>
        </a:fill>
      </a:tcStyle>
    </a:wholeTbl>
    <a:band2H>
      <a:tcTxStyle b="def" i="def"/>
      <a:tcStyle>
        <a:tcBdr/>
        <a:fill>
          <a:solidFill>
            <a:srgbClr val="00EDFF">
              <a:alpha val="24000"/>
            </a:srgbClr>
          </a:solidFill>
        </a:fill>
      </a:tcStyle>
    </a:band2H>
    <a:firstCol>
      <a:tcTxStyle b="off" i="off">
        <a:fontRef idx="minor">
          <a:srgbClr val="FFFFFF"/>
        </a:fontRef>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solidFill>
                <a:schemeClr val="accent2">
                  <a:satOff val="-5186"/>
                  <a:lumOff val="-28409"/>
                </a:schemeClr>
              </a:solidFill>
              <a:prstDash val="solid"/>
              <a:miter lim="400000"/>
            </a:ln>
          </a:insideV>
        </a:tcBdr>
        <a:fill>
          <a:solidFill>
            <a:schemeClr val="accent2">
              <a:satOff val="-5186"/>
              <a:lumOff val="-12389"/>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noFill/>
              <a:miter lim="400000"/>
            </a:ln>
          </a:bottom>
          <a:insideH>
            <a:ln w="3175" cap="flat">
              <a:solidFill>
                <a:srgbClr val="00919C">
                  <a:alpha val="79000"/>
                </a:srgb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solidFill>
                <a:srgbClr val="00919C">
                  <a:alpha val="79000"/>
                </a:srgbClr>
              </a:solidFill>
              <a:prstDash val="solid"/>
              <a:miter lim="400000"/>
            </a:ln>
          </a:insideH>
          <a:insideV>
            <a:ln w="12700" cap="flat">
              <a:noFill/>
              <a:miter lim="400000"/>
            </a:ln>
          </a:insideV>
        </a:tcBdr>
        <a:fill>
          <a:solidFill>
            <a:schemeClr val="accent2">
              <a:satOff val="-5186"/>
              <a:lumOff val="-28409"/>
            </a:schemeClr>
          </a:solidFill>
        </a:fill>
      </a:tcStyle>
    </a:firstRow>
  </a:tblStyle>
  <a:tblStyle styleId="{CF821DB8-F4EB-4A41-A1BA-3FCAFE7338EE}"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4F4F4F"/>
              </a:solidFill>
              <a:custDash>
                <a:ds d="100000" sp="200000"/>
              </a:custDash>
              <a:miter lim="400000"/>
            </a:ln>
          </a:top>
          <a:bottom>
            <a:ln w="12700" cap="flat">
              <a:solidFill>
                <a:srgbClr val="4F4F4F"/>
              </a:solidFill>
              <a:custDash>
                <a:ds d="100000" sp="200000"/>
              </a:custDash>
              <a:miter lim="400000"/>
            </a:ln>
          </a:bottom>
          <a:insideH>
            <a:ln w="12700" cap="flat">
              <a:solidFill>
                <a:srgbClr val="4F4F4F"/>
              </a:solidFill>
              <a:custDash>
                <a:ds d="100000" sp="200000"/>
              </a:custDash>
              <a:miter lim="400000"/>
            </a:ln>
          </a:insideH>
          <a:insideV>
            <a:ln w="12700" cap="flat">
              <a:noFill/>
              <a:miter lim="400000"/>
            </a:ln>
          </a:insideV>
        </a:tcBdr>
        <a:fill>
          <a:noFill/>
        </a:fill>
      </a:tcStyle>
    </a:wholeTbl>
    <a:band2H>
      <a:tcTxStyle b="def" i="def"/>
      <a:tcStyle>
        <a:tcBdr/>
        <a:fill>
          <a:solidFill>
            <a:srgbClr val="6D6D6D">
              <a:alpha val="25000"/>
            </a:srgbClr>
          </a:solidFill>
        </a:fill>
      </a:tcStyle>
    </a:band2H>
    <a:firstCol>
      <a:tcTxStyle b="off" i="off">
        <a:fontRef idx="minor">
          <a:srgbClr val="FFFFFF"/>
        </a:fontRef>
        <a:srgbClr val="FFFFFF"/>
      </a:tcTxStyle>
      <a:tcStyle>
        <a:tcBdr>
          <a:left>
            <a:ln w="12700" cap="flat">
              <a:noFill/>
              <a:miter lim="400000"/>
            </a:ln>
          </a:left>
          <a:right>
            <a:ln w="3175" cap="flat">
              <a:noFill/>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noFill/>
              <a:miter lim="400000"/>
            </a:ln>
          </a:insideV>
        </a:tcBdr>
        <a:fill>
          <a:solidFill>
            <a:srgbClr val="808080">
              <a:alpha val="32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noFill/>
              <a:miter lim="400000"/>
            </a:ln>
          </a:bottom>
          <a:insideH>
            <a:ln w="3175" cap="flat">
              <a:solidFill>
                <a:srgbClr val="000000"/>
              </a:solidFill>
              <a:prstDash val="solid"/>
              <a:miter lim="400000"/>
            </a:ln>
          </a:insideH>
          <a:insideV>
            <a:ln w="12700" cap="flat">
              <a:noFill/>
              <a:miter lim="400000"/>
            </a:ln>
          </a:insideV>
        </a:tcBdr>
        <a:fill>
          <a:solidFill>
            <a:srgbClr val="941B00">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solidFill>
                <a:srgbClr val="000000"/>
              </a:solidFill>
              <a:prstDash val="solid"/>
              <a:miter lim="400000"/>
            </a:ln>
          </a:bottom>
          <a:insideH>
            <a:ln w="3175" cap="flat">
              <a:solidFill>
                <a:srgbClr val="000000"/>
              </a:solidFill>
              <a:prstDash val="solid"/>
              <a:miter lim="400000"/>
            </a:ln>
          </a:insideH>
          <a:insideV>
            <a:ln w="12700" cap="flat">
              <a:noFill/>
              <a:miter lim="400000"/>
            </a:ln>
          </a:insideV>
        </a:tcBdr>
        <a:fill>
          <a:solidFill>
            <a:srgbClr val="CD2600">
              <a:alpha val="80000"/>
            </a:srgb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3175" cap="flat">
              <a:solidFill>
                <a:srgbClr val="4F4F4F"/>
              </a:solidFill>
              <a:prstDash val="solid"/>
              <a:miter lim="400000"/>
            </a:ln>
          </a:top>
          <a:bottom>
            <a:ln w="3175" cap="flat">
              <a:solidFill>
                <a:srgbClr val="4F4F4F"/>
              </a:solidFill>
              <a:prstDash val="solid"/>
              <a:miter lim="400000"/>
            </a:ln>
          </a:bottom>
          <a:insideH>
            <a:ln w="3175" cap="flat">
              <a:solidFill>
                <a:srgbClr val="4F4F4F"/>
              </a:solidFill>
              <a:prstDash val="solid"/>
              <a:miter lim="400000"/>
            </a:ln>
          </a:insideH>
          <a:insideV>
            <a:ln w="12700" cap="flat">
              <a:noFill/>
              <a:miter lim="400000"/>
            </a:ln>
          </a:insideV>
        </a:tcBdr>
        <a:fill>
          <a:noFill/>
        </a:fill>
      </a:tcStyle>
    </a:wholeTbl>
    <a:band2H>
      <a:tcTxStyle b="def" i="def"/>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3175" cap="flat">
              <a:noFill/>
              <a:miter lim="400000"/>
            </a:ln>
          </a:right>
          <a:top>
            <a:ln w="3175" cap="flat">
              <a:solidFill>
                <a:srgbClr val="4F4F4F"/>
              </a:solidFill>
              <a:prstDash val="solid"/>
              <a:miter lim="400000"/>
            </a:ln>
          </a:top>
          <a:bottom>
            <a:ln w="3175" cap="flat">
              <a:solidFill>
                <a:srgbClr val="4F4F4F"/>
              </a:solidFill>
              <a:prstDash val="solid"/>
              <a:miter lim="400000"/>
            </a:ln>
          </a:bottom>
          <a:insideH>
            <a:ln w="3175" cap="flat">
              <a:solidFill>
                <a:srgbClr val="4F4F4F"/>
              </a:solidFill>
              <a:prstDash val="solid"/>
              <a:miter lim="400000"/>
            </a:ln>
          </a:insideH>
          <a:insideV>
            <a:ln w="3175" cap="flat">
              <a:noFill/>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3175" cap="flat">
              <a:noFill/>
              <a:miter lim="400000"/>
            </a:ln>
          </a:top>
          <a:bottom>
            <a:ln w="12700" cap="flat">
              <a:noFill/>
              <a:miter lim="400000"/>
            </a:ln>
          </a:bottom>
          <a:insideH>
            <a:ln w="3175" cap="flat">
              <a:solidFill>
                <a:srgbClr val="808080"/>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solidFill>
                <a:srgbClr val="808080"/>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noFill/>
              <a:miter lim="400000"/>
            </a:ln>
          </a:left>
          <a:right>
            <a:ln w="12700" cap="flat">
              <a:noFill/>
              <a:miter lim="400000"/>
            </a:ln>
          </a:right>
          <a:top>
            <a:ln w="3175" cap="flat">
              <a:solidFill>
                <a:srgbClr val="797979"/>
              </a:solidFill>
              <a:custDash>
                <a:ds d="200000" sp="200000"/>
              </a:custDash>
              <a:miter lim="400000"/>
            </a:ln>
          </a:top>
          <a:bottom>
            <a:ln w="3175" cap="flat">
              <a:solidFill>
                <a:srgbClr val="797979"/>
              </a:solidFill>
              <a:custDash>
                <a:ds d="200000" sp="200000"/>
              </a:custDash>
              <a:miter lim="400000"/>
            </a:ln>
          </a:bottom>
          <a:insideH>
            <a:ln w="3175" cap="flat">
              <a:solidFill>
                <a:srgbClr val="797979"/>
              </a:solidFill>
              <a:custDash>
                <a:ds d="200000" sp="200000"/>
              </a:custDash>
              <a:miter lim="400000"/>
            </a:ln>
          </a:insideH>
          <a:insideV>
            <a:ln w="12700" cap="flat">
              <a:noFill/>
              <a:miter lim="400000"/>
            </a:ln>
          </a:insideV>
        </a:tcBdr>
        <a:fill>
          <a:noFill/>
        </a:fill>
      </a:tcStyle>
    </a:wholeTbl>
    <a:band2H>
      <a:tcTxStyle b="def" i="def"/>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3175" cap="flat">
              <a:solidFill>
                <a:srgbClr val="FFFFFF"/>
              </a:solidFill>
              <a:prstDash val="solid"/>
              <a:miter lim="400000"/>
            </a:ln>
          </a:right>
          <a:top>
            <a:ln w="3175" cap="flat">
              <a:solidFill>
                <a:srgbClr val="797979"/>
              </a:solidFill>
              <a:custDash>
                <a:ds d="200000" sp="200000"/>
              </a:custDash>
              <a:miter lim="400000"/>
            </a:ln>
          </a:top>
          <a:bottom>
            <a:ln w="3175" cap="flat">
              <a:solidFill>
                <a:srgbClr val="797979"/>
              </a:solidFill>
              <a:custDash>
                <a:ds d="200000" sp="200000"/>
              </a:custDash>
              <a:miter lim="400000"/>
            </a:ln>
          </a:bottom>
          <a:insideH>
            <a:ln w="3175" cap="flat">
              <a:solidFill>
                <a:srgbClr val="797979"/>
              </a:solidFill>
              <a:custDash>
                <a:ds d="200000" sp="200000"/>
              </a:custDash>
              <a:miter lim="400000"/>
            </a:ln>
          </a:insideH>
          <a:insideV>
            <a:ln w="3175"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noFill/>
              <a:miter lim="400000"/>
            </a:ln>
          </a:bottom>
          <a:insideH>
            <a:ln w="3175" cap="flat">
              <a:solidFill>
                <a:srgbClr val="797979"/>
              </a:solidFill>
              <a:prstDash val="solid"/>
              <a:miter lim="400000"/>
            </a:ln>
          </a:insideH>
          <a:insideV>
            <a:ln w="12700" cap="flat">
              <a:noFill/>
              <a:miter lim="400000"/>
            </a:ln>
          </a:insideV>
        </a:tcBdr>
        <a:fill>
          <a:noFill/>
        </a:fill>
      </a:tcStyle>
    </a:lastRow>
    <a:firstRow>
      <a:tcTxStyle b="off" i="off">
        <a:fontRef idx="minor">
          <a:schemeClr val="accent2">
            <a:satOff val="44164"/>
            <a:lumOff val="14231"/>
          </a:schemeClr>
        </a:fontRef>
        <a:schemeClr val="accent2">
          <a:satOff val="44164"/>
          <a:lumOff val="14231"/>
        </a:schemeClr>
      </a:tcTxStyle>
      <a:tcStyle>
        <a:tcBdr>
          <a:left>
            <a:ln w="12700" cap="flat">
              <a:noFill/>
              <a:miter lim="400000"/>
            </a:ln>
          </a:left>
          <a:right>
            <a:ln w="12700" cap="flat">
              <a:noFill/>
              <a:miter lim="400000"/>
            </a:ln>
          </a:right>
          <a:top>
            <a:ln w="12700" cap="flat">
              <a:noFill/>
              <a:miter lim="400000"/>
            </a:ln>
          </a:top>
          <a:bottom>
            <a:ln w="3175" cap="flat">
              <a:solidFill>
                <a:srgbClr val="FFFFFF"/>
              </a:solidFill>
              <a:prstDash val="solid"/>
              <a:miter lim="400000"/>
            </a:ln>
          </a:bottom>
          <a:insideH>
            <a:ln w="3175" cap="flat">
              <a:solidFill>
                <a:srgbClr val="797979"/>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jpeg>
</file>

<file path=ppt/media/image1.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p:nvPr>
            <p:ph type="sldImg"/>
          </p:nvPr>
        </p:nvSpPr>
        <p:spPr>
          <a:xfrm>
            <a:off x="1143000" y="685800"/>
            <a:ext cx="4572000" cy="3429000"/>
          </a:xfrm>
          <a:prstGeom prst="rect">
            <a:avLst/>
          </a:prstGeom>
        </p:spPr>
        <p:txBody>
          <a:bodyPr/>
          <a:lstStyle/>
          <a:p>
            <a:pPr/>
          </a:p>
        </p:txBody>
      </p:sp>
      <p:sp>
        <p:nvSpPr>
          <p:cNvPr id="137" name="Shape 13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prstGeom prst="rect">
            <a:avLst/>
          </a:prstGeom>
        </p:spPr>
        <p:txBody>
          <a:bodyPr/>
          <a:lstStyle/>
          <a:p>
            <a:pPr/>
            <a:r>
              <a:t>Title Text</a:t>
            </a:r>
          </a:p>
        </p:txBody>
      </p:sp>
      <p:sp>
        <p:nvSpPr>
          <p:cNvPr id="12" name="Body Level One…"/>
          <p:cNvSpPr txBox="1"/>
          <p:nvPr>
            <p:ph type="body" sz="quarter"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93" name="Image"/>
          <p:cNvSpPr/>
          <p:nvPr>
            <p:ph type="pic" sz="quarter" idx="13"/>
          </p:nvPr>
        </p:nvSpPr>
        <p:spPr>
          <a:xfrm>
            <a:off x="12192000" y="6860375"/>
            <a:ext cx="6858001" cy="5143502"/>
          </a:xfrm>
          <a:prstGeom prst="rect">
            <a:avLst/>
          </a:prstGeom>
        </p:spPr>
        <p:txBody>
          <a:bodyPr lIns="91439" tIns="45719" rIns="91439" bIns="45719" anchor="t">
            <a:noAutofit/>
          </a:bodyPr>
          <a:lstStyle/>
          <a:p>
            <a:pPr/>
          </a:p>
        </p:txBody>
      </p:sp>
      <p:sp>
        <p:nvSpPr>
          <p:cNvPr id="94" name="143918632_1620x1622.jpeg"/>
          <p:cNvSpPr/>
          <p:nvPr>
            <p:ph type="pic" sz="quarter" idx="14"/>
          </p:nvPr>
        </p:nvSpPr>
        <p:spPr>
          <a:xfrm>
            <a:off x="12192000" y="1714499"/>
            <a:ext cx="6858001" cy="5143501"/>
          </a:xfrm>
          <a:prstGeom prst="rect">
            <a:avLst/>
          </a:prstGeom>
        </p:spPr>
        <p:txBody>
          <a:bodyPr lIns="91439" tIns="45719" rIns="91439" bIns="45719" anchor="t">
            <a:noAutofit/>
          </a:bodyPr>
          <a:lstStyle/>
          <a:p>
            <a:pPr/>
          </a:p>
        </p:txBody>
      </p:sp>
      <p:sp>
        <p:nvSpPr>
          <p:cNvPr id="95" name="Image"/>
          <p:cNvSpPr/>
          <p:nvPr>
            <p:ph type="pic" sz="half" idx="15"/>
          </p:nvPr>
        </p:nvSpPr>
        <p:spPr>
          <a:xfrm>
            <a:off x="5333999" y="1714499"/>
            <a:ext cx="6858001" cy="10287002"/>
          </a:xfrm>
          <a:prstGeom prst="rect">
            <a:avLst/>
          </a:prstGeom>
        </p:spPr>
        <p:txBody>
          <a:bodyPr lIns="91439" tIns="45719" rIns="91439" bIns="45719" anchor="t">
            <a:noAutofit/>
          </a:bodyPr>
          <a:lstStyle/>
          <a:p>
            <a:pPr/>
          </a:p>
        </p:txBody>
      </p:sp>
      <p:sp>
        <p:nvSpPr>
          <p:cNvPr id="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103" name="–Johnny Appleseed"/>
          <p:cNvSpPr txBox="1"/>
          <p:nvPr>
            <p:ph type="body" sz="quarter" idx="13"/>
          </p:nvPr>
        </p:nvSpPr>
        <p:spPr>
          <a:xfrm>
            <a:off x="6673452" y="8385820"/>
            <a:ext cx="11037096" cy="627857"/>
          </a:xfrm>
          <a:prstGeom prst="rect">
            <a:avLst/>
          </a:prstGeom>
        </p:spPr>
        <p:txBody>
          <a:bodyPr anchor="ctr">
            <a:spAutoFit/>
          </a:bodyPr>
          <a:lstStyle>
            <a:lvl1pPr algn="ctr">
              <a:defRPr>
                <a:latin typeface="+mn-lt"/>
                <a:ea typeface="+mn-ea"/>
                <a:cs typeface="+mn-cs"/>
                <a:sym typeface="Avenir Light"/>
              </a:defRPr>
            </a:lvl1pPr>
          </a:lstStyle>
          <a:p>
            <a:pPr/>
            <a:r>
              <a:t>–Johnny Appleseed</a:t>
            </a:r>
          </a:p>
        </p:txBody>
      </p:sp>
      <p:sp>
        <p:nvSpPr>
          <p:cNvPr id="104" name="“Type a quote here.”"/>
          <p:cNvSpPr txBox="1"/>
          <p:nvPr>
            <p:ph type="body" sz="quarter" idx="14"/>
          </p:nvPr>
        </p:nvSpPr>
        <p:spPr>
          <a:xfrm>
            <a:off x="6673452" y="6123086"/>
            <a:ext cx="11037096" cy="907257"/>
          </a:xfrm>
          <a:prstGeom prst="rect">
            <a:avLst/>
          </a:prstGeom>
        </p:spPr>
        <p:txBody>
          <a:bodyPr anchor="ctr">
            <a:spAutoFit/>
          </a:bodyPr>
          <a:lstStyle>
            <a:lvl1pPr algn="ctr">
              <a:defRPr cap="none" spc="0" sz="4600">
                <a:solidFill>
                  <a:srgbClr val="FFFFFF"/>
                </a:solidFill>
                <a:latin typeface="+mn-lt"/>
                <a:ea typeface="+mn-ea"/>
                <a:cs typeface="+mn-cs"/>
                <a:sym typeface="Avenir Light"/>
              </a:defRPr>
            </a:lvl1pPr>
          </a:lstStyle>
          <a:p>
            <a:pPr/>
            <a:r>
              <a:t>“Type a quote here.” </a:t>
            </a:r>
          </a:p>
        </p:txBody>
      </p:sp>
      <p:sp>
        <p:nvSpPr>
          <p:cNvPr id="10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Quote Photo">
    <p:spTree>
      <p:nvGrpSpPr>
        <p:cNvPr id="1" name=""/>
        <p:cNvGrpSpPr/>
        <p:nvPr/>
      </p:nvGrpSpPr>
      <p:grpSpPr>
        <a:xfrm>
          <a:off x="0" y="0"/>
          <a:ext cx="0" cy="0"/>
          <a:chOff x="0" y="0"/>
          <a:chExt cx="0" cy="0"/>
        </a:xfrm>
      </p:grpSpPr>
      <p:sp>
        <p:nvSpPr>
          <p:cNvPr id="112" name="–Johnny Appleseed"/>
          <p:cNvSpPr txBox="1"/>
          <p:nvPr>
            <p:ph type="body" sz="quarter" idx="13"/>
          </p:nvPr>
        </p:nvSpPr>
        <p:spPr>
          <a:xfrm>
            <a:off x="6673452" y="4835425"/>
            <a:ext cx="11037096" cy="627857"/>
          </a:xfrm>
          <a:prstGeom prst="rect">
            <a:avLst/>
          </a:prstGeom>
        </p:spPr>
        <p:txBody>
          <a:bodyPr anchor="t">
            <a:spAutoFit/>
          </a:bodyPr>
          <a:lstStyle>
            <a:lvl1pPr algn="ctr">
              <a:defRPr>
                <a:latin typeface="+mn-lt"/>
                <a:ea typeface="+mn-ea"/>
                <a:cs typeface="+mn-cs"/>
                <a:sym typeface="Avenir Light"/>
              </a:defRPr>
            </a:lvl1pPr>
          </a:lstStyle>
          <a:p>
            <a:pPr/>
            <a:r>
              <a:t>–Johnny Appleseed</a:t>
            </a:r>
          </a:p>
        </p:txBody>
      </p:sp>
      <p:sp>
        <p:nvSpPr>
          <p:cNvPr id="113" name="“Type a quote here.”"/>
          <p:cNvSpPr txBox="1"/>
          <p:nvPr>
            <p:ph type="body" sz="quarter" idx="14"/>
          </p:nvPr>
        </p:nvSpPr>
        <p:spPr>
          <a:xfrm>
            <a:off x="6673452" y="3062436"/>
            <a:ext cx="11037096" cy="907257"/>
          </a:xfrm>
          <a:prstGeom prst="rect">
            <a:avLst/>
          </a:prstGeom>
        </p:spPr>
        <p:txBody>
          <a:bodyPr anchor="ctr">
            <a:spAutoFit/>
          </a:bodyPr>
          <a:lstStyle>
            <a:lvl1pPr algn="ctr">
              <a:defRPr cap="none" spc="0" sz="4600">
                <a:solidFill>
                  <a:srgbClr val="FFFFFF"/>
                </a:solidFill>
                <a:latin typeface="+mn-lt"/>
                <a:ea typeface="+mn-ea"/>
                <a:cs typeface="+mn-cs"/>
                <a:sym typeface="Avenir Light"/>
              </a:defRPr>
            </a:lvl1pPr>
          </a:lstStyle>
          <a:p>
            <a:pPr/>
            <a:r>
              <a:t>“Type a quote here.” </a:t>
            </a:r>
          </a:p>
        </p:txBody>
      </p:sp>
      <p:sp>
        <p:nvSpPr>
          <p:cNvPr id="114" name="Image"/>
          <p:cNvSpPr/>
          <p:nvPr>
            <p:ph type="pic" sz="half" idx="15"/>
          </p:nvPr>
        </p:nvSpPr>
        <p:spPr>
          <a:xfrm>
            <a:off x="5313907" y="5525244"/>
            <a:ext cx="13716002" cy="6469560"/>
          </a:xfrm>
          <a:prstGeom prst="rect">
            <a:avLst/>
          </a:prstGeom>
        </p:spPr>
        <p:txBody>
          <a:bodyPr lIns="91439" tIns="45719" rIns="91439" bIns="45719" anchor="t">
            <a:noAutofit/>
          </a:bodyPr>
          <a:lstStyle/>
          <a:p>
            <a:pPr/>
          </a:p>
        </p:txBody>
      </p:sp>
      <p:sp>
        <p:nvSpPr>
          <p:cNvPr id="1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22" name="Image"/>
          <p:cNvSpPr/>
          <p:nvPr>
            <p:ph type="pic" idx="13"/>
          </p:nvPr>
        </p:nvSpPr>
        <p:spPr>
          <a:xfrm>
            <a:off x="5333999" y="1714499"/>
            <a:ext cx="13716002" cy="10287002"/>
          </a:xfrm>
          <a:prstGeom prst="rect">
            <a:avLst/>
          </a:prstGeom>
        </p:spPr>
        <p:txBody>
          <a:bodyPr lIns="91439" tIns="45719" rIns="91439" bIns="45719" anchor="t">
            <a:noAutofit/>
          </a:bodyPr>
          <a:lstStyle/>
          <a:p>
            <a:pPr/>
          </a:p>
        </p:txBody>
      </p:sp>
      <p:sp>
        <p:nvSpPr>
          <p:cNvPr id="1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3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5333999" y="1714499"/>
            <a:ext cx="13716002" cy="10287002"/>
          </a:xfrm>
          <a:prstGeom prst="rect">
            <a:avLst/>
          </a:prstGeom>
        </p:spPr>
        <p:txBody>
          <a:bodyPr lIns="91439" tIns="45719" rIns="91439" bIns="45719" anchor="t">
            <a:noAutofit/>
          </a:bodyPr>
          <a:lstStyle/>
          <a:p>
            <a:pPr/>
          </a:p>
        </p:txBody>
      </p:sp>
      <p:sp>
        <p:nvSpPr>
          <p:cNvPr id="21" name="Title Text"/>
          <p:cNvSpPr txBox="1"/>
          <p:nvPr>
            <p:ph type="title"/>
          </p:nvPr>
        </p:nvSpPr>
        <p:spPr>
          <a:xfrm>
            <a:off x="6030515" y="2772667"/>
            <a:ext cx="12322970" cy="1540372"/>
          </a:xfrm>
          <a:prstGeom prst="rect">
            <a:avLst/>
          </a:prstGeom>
        </p:spPr>
        <p:txBody>
          <a:bodyPr/>
          <a:lstStyle/>
          <a:p>
            <a:pPr/>
            <a:r>
              <a:t>Title Text</a:t>
            </a:r>
          </a:p>
        </p:txBody>
      </p:sp>
      <p:sp>
        <p:nvSpPr>
          <p:cNvPr id="22" name="Body Level One…"/>
          <p:cNvSpPr txBox="1"/>
          <p:nvPr>
            <p:ph type="body" sz="quarter" idx="1"/>
          </p:nvPr>
        </p:nvSpPr>
        <p:spPr>
          <a:xfrm>
            <a:off x="6030515" y="2250281"/>
            <a:ext cx="12322970" cy="535782"/>
          </a:xfrm>
          <a:prstGeom prst="rect">
            <a:avLst/>
          </a:prstGeom>
        </p:spPr>
        <p:txBody>
          <a:bodyPr anchor="ct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Alt">
    <p:spTree>
      <p:nvGrpSpPr>
        <p:cNvPr id="1" name=""/>
        <p:cNvGrpSpPr/>
        <p:nvPr/>
      </p:nvGrpSpPr>
      <p:grpSpPr>
        <a:xfrm>
          <a:off x="0" y="0"/>
          <a:ext cx="0" cy="0"/>
          <a:chOff x="0" y="0"/>
          <a:chExt cx="0" cy="0"/>
        </a:xfrm>
      </p:grpSpPr>
      <p:sp>
        <p:nvSpPr>
          <p:cNvPr id="30" name="Image"/>
          <p:cNvSpPr/>
          <p:nvPr>
            <p:ph type="pic" sz="half" idx="13"/>
          </p:nvPr>
        </p:nvSpPr>
        <p:spPr>
          <a:xfrm>
            <a:off x="5333999" y="4580929"/>
            <a:ext cx="13716002" cy="7420572"/>
          </a:xfrm>
          <a:prstGeom prst="rect">
            <a:avLst/>
          </a:prstGeom>
        </p:spPr>
        <p:txBody>
          <a:bodyPr lIns="91439" tIns="45719" rIns="91439" bIns="45719" anchor="t">
            <a:noAutofit/>
          </a:bodyPr>
          <a:lstStyle/>
          <a:p>
            <a:pPr/>
          </a:p>
        </p:txBody>
      </p:sp>
      <p:sp>
        <p:nvSpPr>
          <p:cNvPr id="31" name="Title Text"/>
          <p:cNvSpPr txBox="1"/>
          <p:nvPr>
            <p:ph type="title"/>
          </p:nvPr>
        </p:nvSpPr>
        <p:spPr>
          <a:xfrm>
            <a:off x="6030515" y="2772667"/>
            <a:ext cx="12322970" cy="1540372"/>
          </a:xfrm>
          <a:prstGeom prst="rect">
            <a:avLst/>
          </a:prstGeom>
        </p:spPr>
        <p:txBody>
          <a:bodyPr/>
          <a:lstStyle/>
          <a:p>
            <a:pPr/>
            <a:r>
              <a:t>Title Text</a:t>
            </a:r>
          </a:p>
        </p:txBody>
      </p:sp>
      <p:sp>
        <p:nvSpPr>
          <p:cNvPr id="32" name="Body Level One…"/>
          <p:cNvSpPr txBox="1"/>
          <p:nvPr>
            <p:ph type="body" sz="quarter" idx="1"/>
          </p:nvPr>
        </p:nvSpPr>
        <p:spPr>
          <a:xfrm>
            <a:off x="6030515" y="2250281"/>
            <a:ext cx="12322970" cy="535782"/>
          </a:xfrm>
          <a:prstGeom prst="rect">
            <a:avLst/>
          </a:prstGeom>
        </p:spPr>
        <p:txBody>
          <a:bodyPr anchor="ct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40" name="Title Text"/>
          <p:cNvSpPr txBox="1"/>
          <p:nvPr>
            <p:ph type="title"/>
          </p:nvPr>
        </p:nvSpPr>
        <p:spPr>
          <a:xfrm>
            <a:off x="6030515" y="5679281"/>
            <a:ext cx="12322970" cy="2344044"/>
          </a:xfrm>
          <a:prstGeom prst="rect">
            <a:avLst/>
          </a:prstGeom>
        </p:spPr>
        <p:txBody>
          <a:bodyPr anchor="ctr"/>
          <a:lstStyle/>
          <a:p>
            <a:pPr/>
            <a:r>
              <a:t>Title Text</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48" name="Image"/>
          <p:cNvSpPr/>
          <p:nvPr>
            <p:ph type="pic" sz="half" idx="13"/>
          </p:nvPr>
        </p:nvSpPr>
        <p:spPr>
          <a:xfrm>
            <a:off x="12185302" y="1721196"/>
            <a:ext cx="6858002" cy="10287002"/>
          </a:xfrm>
          <a:prstGeom prst="rect">
            <a:avLst/>
          </a:prstGeom>
        </p:spPr>
        <p:txBody>
          <a:bodyPr lIns="91439" tIns="45719" rIns="91439" bIns="45719" anchor="t">
            <a:noAutofit/>
          </a:bodyPr>
          <a:lstStyle/>
          <a:p>
            <a:pPr/>
          </a:p>
        </p:txBody>
      </p:sp>
      <p:sp>
        <p:nvSpPr>
          <p:cNvPr id="49" name="Title Text"/>
          <p:cNvSpPr txBox="1"/>
          <p:nvPr>
            <p:ph type="title"/>
          </p:nvPr>
        </p:nvSpPr>
        <p:spPr>
          <a:xfrm>
            <a:off x="5909964" y="6255246"/>
            <a:ext cx="5706072" cy="3147716"/>
          </a:xfrm>
          <a:prstGeom prst="rect">
            <a:avLst/>
          </a:prstGeom>
        </p:spPr>
        <p:txBody>
          <a:bodyPr/>
          <a:lstStyle>
            <a:lvl1pPr>
              <a:defRPr spc="959" sz="6000"/>
            </a:lvl1pPr>
          </a:lstStyle>
          <a:p>
            <a:pPr/>
            <a:r>
              <a:t>Title Text</a:t>
            </a:r>
          </a:p>
        </p:txBody>
      </p:sp>
      <p:sp>
        <p:nvSpPr>
          <p:cNvPr id="50" name="Body Level One…"/>
          <p:cNvSpPr txBox="1"/>
          <p:nvPr>
            <p:ph type="body" sz="quarter" idx="1"/>
          </p:nvPr>
        </p:nvSpPr>
        <p:spPr>
          <a:xfrm>
            <a:off x="5909964" y="5331023"/>
            <a:ext cx="5706072" cy="937618"/>
          </a:xfrm>
          <a:prstGeom prst="rect">
            <a:avLst/>
          </a:prstGeom>
        </p:spPr>
        <p:txBody>
          <a:bodyPr anchor="ctr"/>
          <a:lstStyle/>
          <a:p>
            <a:pPr/>
            <a:r>
              <a:t>Body Level One</a:t>
            </a:r>
          </a:p>
          <a:p>
            <a:pPr lvl="1"/>
            <a:r>
              <a:t>Body Level Two</a:t>
            </a:r>
          </a:p>
          <a:p>
            <a:pPr lvl="2"/>
            <a:r>
              <a:t>Body Level Three</a:t>
            </a:r>
          </a:p>
          <a:p>
            <a:pPr lvl="3"/>
            <a:r>
              <a:t>Body Level Four</a:t>
            </a:r>
          </a:p>
          <a:p>
            <a:pPr lvl="4"/>
            <a:r>
              <a:t>Body Level Five</a:t>
            </a: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58" name="Title Text"/>
          <p:cNvSpPr txBox="1"/>
          <p:nvPr>
            <p:ph type="title"/>
          </p:nvPr>
        </p:nvSpPr>
        <p:spPr>
          <a:xfrm>
            <a:off x="6030515" y="2357437"/>
            <a:ext cx="12322970" cy="1500188"/>
          </a:xfrm>
          <a:prstGeom prst="rect">
            <a:avLst/>
          </a:prstGeom>
        </p:spPr>
        <p:txBody>
          <a:bodyPr/>
          <a:lstStyle>
            <a:lvl1pPr>
              <a:defRPr spc="959" sz="6000"/>
            </a:lvl1pPr>
          </a:lstStyle>
          <a:p>
            <a:pPr/>
            <a:r>
              <a:t>Title Text</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66" name="Title Text"/>
          <p:cNvSpPr txBox="1"/>
          <p:nvPr>
            <p:ph type="title"/>
          </p:nvPr>
        </p:nvSpPr>
        <p:spPr>
          <a:xfrm>
            <a:off x="6030515" y="2357437"/>
            <a:ext cx="12322970" cy="1500188"/>
          </a:xfrm>
          <a:prstGeom prst="rect">
            <a:avLst/>
          </a:prstGeom>
        </p:spPr>
        <p:txBody>
          <a:bodyPr/>
          <a:lstStyle>
            <a:lvl1pPr>
              <a:defRPr spc="959" sz="6000"/>
            </a:lvl1pPr>
          </a:lstStyle>
          <a:p>
            <a:pPr/>
            <a:r>
              <a:t>Title Text</a:t>
            </a:r>
          </a:p>
        </p:txBody>
      </p:sp>
      <p:sp>
        <p:nvSpPr>
          <p:cNvPr id="67" name="Body Level One…"/>
          <p:cNvSpPr txBox="1"/>
          <p:nvPr>
            <p:ph type="body" sz="half" idx="1"/>
          </p:nvPr>
        </p:nvSpPr>
        <p:spPr>
          <a:xfrm>
            <a:off x="6030515" y="3844230"/>
            <a:ext cx="12322970" cy="7085708"/>
          </a:xfrm>
          <a:prstGeom prst="rect">
            <a:avLst/>
          </a:prstGeom>
        </p:spPr>
        <p:txBody>
          <a:bodyPr anchor="ctr"/>
          <a:lstStyle>
            <a:lvl1pPr marL="600427" indent="-600427">
              <a:spcBef>
                <a:spcPts val="5900"/>
              </a:spcBef>
              <a:buClr>
                <a:srgbClr val="646464"/>
              </a:buClr>
              <a:buSzPct val="90000"/>
              <a:buChar char="•"/>
              <a:defRPr cap="none" spc="0" sz="4600">
                <a:solidFill>
                  <a:srgbClr val="FFFFFF"/>
                </a:solidFill>
                <a:latin typeface="+mn-lt"/>
                <a:ea typeface="+mn-ea"/>
                <a:cs typeface="+mn-cs"/>
                <a:sym typeface="Avenir Light"/>
              </a:defRPr>
            </a:lvl1pPr>
            <a:lvl2pPr marL="1070327" indent="-600427">
              <a:spcBef>
                <a:spcPts val="5900"/>
              </a:spcBef>
              <a:buClr>
                <a:srgbClr val="646464"/>
              </a:buClr>
              <a:buSzPct val="90000"/>
              <a:buChar char="•"/>
              <a:defRPr cap="none" spc="0" sz="4600">
                <a:solidFill>
                  <a:srgbClr val="FFFFFF"/>
                </a:solidFill>
                <a:latin typeface="+mn-lt"/>
                <a:ea typeface="+mn-ea"/>
                <a:cs typeface="+mn-cs"/>
                <a:sym typeface="Avenir Light"/>
              </a:defRPr>
            </a:lvl2pPr>
            <a:lvl3pPr marL="1540227" indent="-600427">
              <a:spcBef>
                <a:spcPts val="5900"/>
              </a:spcBef>
              <a:buClr>
                <a:srgbClr val="646464"/>
              </a:buClr>
              <a:buSzPct val="90000"/>
              <a:buChar char="•"/>
              <a:defRPr cap="none" spc="0" sz="4600">
                <a:solidFill>
                  <a:srgbClr val="FFFFFF"/>
                </a:solidFill>
                <a:latin typeface="+mn-lt"/>
                <a:ea typeface="+mn-ea"/>
                <a:cs typeface="+mn-cs"/>
                <a:sym typeface="Avenir Light"/>
              </a:defRPr>
            </a:lvl3pPr>
            <a:lvl4pPr marL="2010127" indent="-600427">
              <a:spcBef>
                <a:spcPts val="5900"/>
              </a:spcBef>
              <a:buClr>
                <a:srgbClr val="646464"/>
              </a:buClr>
              <a:buSzPct val="90000"/>
              <a:buChar char="•"/>
              <a:defRPr cap="none" spc="0" sz="4600">
                <a:solidFill>
                  <a:srgbClr val="FFFFFF"/>
                </a:solidFill>
                <a:latin typeface="+mn-lt"/>
                <a:ea typeface="+mn-ea"/>
                <a:cs typeface="+mn-cs"/>
                <a:sym typeface="Avenir Light"/>
              </a:defRPr>
            </a:lvl4pPr>
            <a:lvl5pPr marL="2480027" indent="-600427">
              <a:spcBef>
                <a:spcPts val="5900"/>
              </a:spcBef>
              <a:buClr>
                <a:srgbClr val="646464"/>
              </a:buClr>
              <a:buSzPct val="90000"/>
              <a:buChar char="•"/>
              <a:defRPr cap="none" spc="0" sz="4600">
                <a:solidFill>
                  <a:srgbClr val="FFFFFF"/>
                </a:solidFill>
                <a:latin typeface="+mn-lt"/>
                <a:ea typeface="+mn-ea"/>
                <a:cs typeface="+mn-cs"/>
                <a:sym typeface="Avenir Light"/>
              </a:defRPr>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75" name="Image"/>
          <p:cNvSpPr/>
          <p:nvPr>
            <p:ph type="pic" sz="half" idx="13"/>
          </p:nvPr>
        </p:nvSpPr>
        <p:spPr>
          <a:xfrm>
            <a:off x="12192000" y="1714499"/>
            <a:ext cx="6858001" cy="10287002"/>
          </a:xfrm>
          <a:prstGeom prst="rect">
            <a:avLst/>
          </a:prstGeom>
        </p:spPr>
        <p:txBody>
          <a:bodyPr lIns="91439" tIns="45719" rIns="91439" bIns="45719" anchor="t">
            <a:noAutofit/>
          </a:bodyPr>
          <a:lstStyle/>
          <a:p>
            <a:pPr/>
          </a:p>
        </p:txBody>
      </p:sp>
      <p:sp>
        <p:nvSpPr>
          <p:cNvPr id="76" name="Title Text"/>
          <p:cNvSpPr txBox="1"/>
          <p:nvPr>
            <p:ph type="title"/>
          </p:nvPr>
        </p:nvSpPr>
        <p:spPr>
          <a:xfrm>
            <a:off x="6030515" y="2357437"/>
            <a:ext cx="5357814" cy="1955602"/>
          </a:xfrm>
          <a:prstGeom prst="rect">
            <a:avLst/>
          </a:prstGeom>
        </p:spPr>
        <p:txBody>
          <a:bodyPr/>
          <a:lstStyle>
            <a:lvl1pPr>
              <a:defRPr spc="959" sz="6000"/>
            </a:lvl1pPr>
          </a:lstStyle>
          <a:p>
            <a:pPr/>
            <a:r>
              <a:t>Title Text</a:t>
            </a:r>
          </a:p>
        </p:txBody>
      </p:sp>
      <p:sp>
        <p:nvSpPr>
          <p:cNvPr id="77" name="Body Level One…"/>
          <p:cNvSpPr txBox="1"/>
          <p:nvPr>
            <p:ph type="body" sz="quarter" idx="1"/>
          </p:nvPr>
        </p:nvSpPr>
        <p:spPr>
          <a:xfrm>
            <a:off x="6030515" y="4688085"/>
            <a:ext cx="5357814" cy="6389193"/>
          </a:xfrm>
          <a:prstGeom prst="rect">
            <a:avLst/>
          </a:prstGeom>
        </p:spPr>
        <p:txBody>
          <a:bodyPr anchor="ctr"/>
          <a:lstStyle>
            <a:lvl1pPr marL="498686" indent="-498686">
              <a:spcBef>
                <a:spcPts val="4500"/>
              </a:spcBef>
              <a:buClr>
                <a:srgbClr val="646464"/>
              </a:buClr>
              <a:buSzPct val="90000"/>
              <a:buChar char="•"/>
              <a:defRPr cap="none" spc="0" sz="3800">
                <a:solidFill>
                  <a:srgbClr val="FFFFFF"/>
                </a:solidFill>
                <a:latin typeface="+mn-lt"/>
                <a:ea typeface="+mn-ea"/>
                <a:cs typeface="+mn-cs"/>
                <a:sym typeface="Avenir Light"/>
              </a:defRPr>
            </a:lvl1pPr>
            <a:lvl2pPr marL="892386" indent="-498686">
              <a:spcBef>
                <a:spcPts val="4500"/>
              </a:spcBef>
              <a:buClr>
                <a:srgbClr val="646464"/>
              </a:buClr>
              <a:buSzPct val="90000"/>
              <a:buChar char="•"/>
              <a:defRPr cap="none" spc="0" sz="3800">
                <a:solidFill>
                  <a:srgbClr val="FFFFFF"/>
                </a:solidFill>
                <a:latin typeface="+mn-lt"/>
                <a:ea typeface="+mn-ea"/>
                <a:cs typeface="+mn-cs"/>
                <a:sym typeface="Avenir Light"/>
              </a:defRPr>
            </a:lvl2pPr>
            <a:lvl3pPr marL="1286086" indent="-498686">
              <a:spcBef>
                <a:spcPts val="4500"/>
              </a:spcBef>
              <a:buClr>
                <a:srgbClr val="646464"/>
              </a:buClr>
              <a:buSzPct val="90000"/>
              <a:buChar char="•"/>
              <a:defRPr cap="none" spc="0" sz="3800">
                <a:solidFill>
                  <a:srgbClr val="FFFFFF"/>
                </a:solidFill>
                <a:latin typeface="+mn-lt"/>
                <a:ea typeface="+mn-ea"/>
                <a:cs typeface="+mn-cs"/>
                <a:sym typeface="Avenir Light"/>
              </a:defRPr>
            </a:lvl3pPr>
            <a:lvl4pPr marL="1679786" indent="-498686">
              <a:spcBef>
                <a:spcPts val="4500"/>
              </a:spcBef>
              <a:buClr>
                <a:srgbClr val="646464"/>
              </a:buClr>
              <a:buSzPct val="90000"/>
              <a:buChar char="•"/>
              <a:defRPr cap="none" spc="0" sz="3800">
                <a:solidFill>
                  <a:srgbClr val="FFFFFF"/>
                </a:solidFill>
                <a:latin typeface="+mn-lt"/>
                <a:ea typeface="+mn-ea"/>
                <a:cs typeface="+mn-cs"/>
                <a:sym typeface="Avenir Light"/>
              </a:defRPr>
            </a:lvl4pPr>
            <a:lvl5pPr marL="2073486" indent="-498686">
              <a:spcBef>
                <a:spcPts val="4500"/>
              </a:spcBef>
              <a:buClr>
                <a:srgbClr val="646464"/>
              </a:buClr>
              <a:buSzPct val="90000"/>
              <a:buChar char="•"/>
              <a:defRPr cap="none" spc="0" sz="3800">
                <a:solidFill>
                  <a:srgbClr val="FFFFFF"/>
                </a:solidFill>
                <a:latin typeface="+mn-lt"/>
                <a:ea typeface="+mn-ea"/>
                <a:cs typeface="+mn-cs"/>
                <a:sym typeface="Avenir Light"/>
              </a:defRPr>
            </a:lvl5p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85" name="Body Level One…"/>
          <p:cNvSpPr txBox="1"/>
          <p:nvPr>
            <p:ph type="body" sz="half" idx="1"/>
          </p:nvPr>
        </p:nvSpPr>
        <p:spPr>
          <a:xfrm>
            <a:off x="6030515" y="3308449"/>
            <a:ext cx="12322970" cy="7085708"/>
          </a:xfrm>
          <a:prstGeom prst="rect">
            <a:avLst/>
          </a:prstGeom>
        </p:spPr>
        <p:txBody>
          <a:bodyPr anchor="ctr"/>
          <a:lstStyle>
            <a:lvl1pPr marL="600427" indent="-600427">
              <a:spcBef>
                <a:spcPts val="5900"/>
              </a:spcBef>
              <a:buClr>
                <a:srgbClr val="646464"/>
              </a:buClr>
              <a:buSzPct val="90000"/>
              <a:buChar char="•"/>
              <a:defRPr cap="none" spc="0" sz="4600">
                <a:solidFill>
                  <a:srgbClr val="FFFFFF"/>
                </a:solidFill>
                <a:latin typeface="+mn-lt"/>
                <a:ea typeface="+mn-ea"/>
                <a:cs typeface="+mn-cs"/>
                <a:sym typeface="Avenir Light"/>
              </a:defRPr>
            </a:lvl1pPr>
            <a:lvl2pPr marL="1070327" indent="-600427">
              <a:spcBef>
                <a:spcPts val="5900"/>
              </a:spcBef>
              <a:buClr>
                <a:srgbClr val="646464"/>
              </a:buClr>
              <a:buSzPct val="90000"/>
              <a:buChar char="•"/>
              <a:defRPr cap="none" spc="0" sz="4600">
                <a:solidFill>
                  <a:srgbClr val="FFFFFF"/>
                </a:solidFill>
                <a:latin typeface="+mn-lt"/>
                <a:ea typeface="+mn-ea"/>
                <a:cs typeface="+mn-cs"/>
                <a:sym typeface="Avenir Light"/>
              </a:defRPr>
            </a:lvl2pPr>
            <a:lvl3pPr marL="1540227" indent="-600427">
              <a:spcBef>
                <a:spcPts val="5900"/>
              </a:spcBef>
              <a:buClr>
                <a:srgbClr val="646464"/>
              </a:buClr>
              <a:buSzPct val="90000"/>
              <a:buChar char="•"/>
              <a:defRPr cap="none" spc="0" sz="4600">
                <a:solidFill>
                  <a:srgbClr val="FFFFFF"/>
                </a:solidFill>
                <a:latin typeface="+mn-lt"/>
                <a:ea typeface="+mn-ea"/>
                <a:cs typeface="+mn-cs"/>
                <a:sym typeface="Avenir Light"/>
              </a:defRPr>
            </a:lvl3pPr>
            <a:lvl4pPr marL="2010127" indent="-600427">
              <a:spcBef>
                <a:spcPts val="5900"/>
              </a:spcBef>
              <a:buClr>
                <a:srgbClr val="646464"/>
              </a:buClr>
              <a:buSzPct val="90000"/>
              <a:buChar char="•"/>
              <a:defRPr cap="none" spc="0" sz="4600">
                <a:solidFill>
                  <a:srgbClr val="FFFFFF"/>
                </a:solidFill>
                <a:latin typeface="+mn-lt"/>
                <a:ea typeface="+mn-ea"/>
                <a:cs typeface="+mn-cs"/>
                <a:sym typeface="Avenir Light"/>
              </a:defRPr>
            </a:lvl4pPr>
            <a:lvl5pPr marL="2480027" indent="-600427">
              <a:spcBef>
                <a:spcPts val="5900"/>
              </a:spcBef>
              <a:buClr>
                <a:srgbClr val="646464"/>
              </a:buClr>
              <a:buSzPct val="90000"/>
              <a:buChar char="•"/>
              <a:defRPr cap="none" spc="0" sz="4600">
                <a:solidFill>
                  <a:srgbClr val="FFFFFF"/>
                </a:solidFill>
                <a:latin typeface="+mn-lt"/>
                <a:ea typeface="+mn-ea"/>
                <a:cs typeface="+mn-cs"/>
                <a:sym typeface="Avenir Light"/>
              </a:defRPr>
            </a:lvl5pPr>
          </a:lstStyle>
          <a:p>
            <a:pPr/>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6030515" y="6241851"/>
            <a:ext cx="12322970" cy="2344044"/>
          </a:xfrm>
          <a:prstGeom prst="rect">
            <a:avLst/>
          </a:prstGeom>
          <a:ln w="3175">
            <a:miter lim="400000"/>
          </a:ln>
          <a:extLst>
            <a:ext uri="{C572A759-6A51-4108-AA02-DFA0A04FC94B}">
              <ma14:wrappingTextBoxFlag xmlns:ma14="http://schemas.microsoft.com/office/mac/drawingml/2011/main" val="1"/>
            </a:ext>
          </a:extLst>
        </p:spPr>
        <p:txBody>
          <a:bodyPr lIns="53578" tIns="53578" rIns="53578" bIns="53578">
            <a:normAutofit fontScale="100000" lnSpcReduction="0"/>
          </a:bodyPr>
          <a:lstStyle/>
          <a:p>
            <a:pPr/>
            <a:r>
              <a:t>Title Text</a:t>
            </a:r>
          </a:p>
        </p:txBody>
      </p:sp>
      <p:sp>
        <p:nvSpPr>
          <p:cNvPr id="3" name="Body Level One…"/>
          <p:cNvSpPr txBox="1"/>
          <p:nvPr>
            <p:ph type="body" idx="1"/>
          </p:nvPr>
        </p:nvSpPr>
        <p:spPr>
          <a:xfrm>
            <a:off x="6030515" y="5317628"/>
            <a:ext cx="12322970" cy="937619"/>
          </a:xfrm>
          <a:prstGeom prst="rect">
            <a:avLst/>
          </a:prstGeom>
          <a:ln w="3175">
            <a:miter lim="400000"/>
          </a:ln>
          <a:extLst>
            <a:ext uri="{C572A759-6A51-4108-AA02-DFA0A04FC94B}">
              <ma14:wrappingTextBoxFlag xmlns:ma14="http://schemas.microsoft.com/office/mac/drawingml/2011/main" val="1"/>
            </a:ext>
          </a:extLst>
        </p:spPr>
        <p:txBody>
          <a:bodyPr lIns="53578" tIns="53578" rIns="53578" bIns="53578" anchor="b">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71511" y="11456045"/>
            <a:ext cx="410433" cy="488157"/>
          </a:xfrm>
          <a:prstGeom prst="rect">
            <a:avLst/>
          </a:prstGeom>
          <a:ln w="3175">
            <a:miter lim="400000"/>
          </a:ln>
        </p:spPr>
        <p:txBody>
          <a:bodyPr wrap="none" lIns="53578" tIns="53578" rIns="53578" bIns="53578" anchor="ctr">
            <a:spAutoFit/>
          </a:bodyPr>
          <a:lstStyle>
            <a:lvl1pPr>
              <a:defRPr sz="2200"/>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l" defTabSz="821531" rtl="0" latinLnBrk="0">
        <a:lnSpc>
          <a:spcPct val="100000"/>
        </a:lnSpc>
        <a:spcBef>
          <a:spcPts val="0"/>
        </a:spcBef>
        <a:spcAft>
          <a:spcPts val="0"/>
        </a:spcAft>
        <a:buClrTx/>
        <a:buSzTx/>
        <a:buFontTx/>
        <a:buNone/>
        <a:tabLst/>
        <a:defRPr b="0" baseline="0" cap="all" i="0" spc="1344" strike="noStrike" sz="8400" u="none">
          <a:ln>
            <a:noFill/>
          </a:ln>
          <a:solidFill>
            <a:srgbClr val="FFFFFF"/>
          </a:solidFill>
          <a:uFillTx/>
          <a:latin typeface="+mn-lt"/>
          <a:ea typeface="+mn-ea"/>
          <a:cs typeface="+mn-cs"/>
          <a:sym typeface="Avenir Light"/>
        </a:defRPr>
      </a:lvl1pPr>
      <a:lvl2pPr marL="0" marR="0" indent="0" algn="l" defTabSz="821531" rtl="0" latinLnBrk="0">
        <a:lnSpc>
          <a:spcPct val="100000"/>
        </a:lnSpc>
        <a:spcBef>
          <a:spcPts val="0"/>
        </a:spcBef>
        <a:spcAft>
          <a:spcPts val="0"/>
        </a:spcAft>
        <a:buClrTx/>
        <a:buSzTx/>
        <a:buFontTx/>
        <a:buNone/>
        <a:tabLst/>
        <a:defRPr b="0" baseline="0" cap="all" i="0" spc="1344" strike="noStrike" sz="8400" u="none">
          <a:ln>
            <a:noFill/>
          </a:ln>
          <a:solidFill>
            <a:srgbClr val="FFFFFF"/>
          </a:solidFill>
          <a:uFillTx/>
          <a:latin typeface="+mn-lt"/>
          <a:ea typeface="+mn-ea"/>
          <a:cs typeface="+mn-cs"/>
          <a:sym typeface="Avenir Light"/>
        </a:defRPr>
      </a:lvl2pPr>
      <a:lvl3pPr marL="0" marR="0" indent="0" algn="l" defTabSz="821531" rtl="0" latinLnBrk="0">
        <a:lnSpc>
          <a:spcPct val="100000"/>
        </a:lnSpc>
        <a:spcBef>
          <a:spcPts val="0"/>
        </a:spcBef>
        <a:spcAft>
          <a:spcPts val="0"/>
        </a:spcAft>
        <a:buClrTx/>
        <a:buSzTx/>
        <a:buFontTx/>
        <a:buNone/>
        <a:tabLst/>
        <a:defRPr b="0" baseline="0" cap="all" i="0" spc="1344" strike="noStrike" sz="8400" u="none">
          <a:ln>
            <a:noFill/>
          </a:ln>
          <a:solidFill>
            <a:srgbClr val="FFFFFF"/>
          </a:solidFill>
          <a:uFillTx/>
          <a:latin typeface="+mn-lt"/>
          <a:ea typeface="+mn-ea"/>
          <a:cs typeface="+mn-cs"/>
          <a:sym typeface="Avenir Light"/>
        </a:defRPr>
      </a:lvl3pPr>
      <a:lvl4pPr marL="0" marR="0" indent="0" algn="l" defTabSz="821531" rtl="0" latinLnBrk="0">
        <a:lnSpc>
          <a:spcPct val="100000"/>
        </a:lnSpc>
        <a:spcBef>
          <a:spcPts val="0"/>
        </a:spcBef>
        <a:spcAft>
          <a:spcPts val="0"/>
        </a:spcAft>
        <a:buClrTx/>
        <a:buSzTx/>
        <a:buFontTx/>
        <a:buNone/>
        <a:tabLst/>
        <a:defRPr b="0" baseline="0" cap="all" i="0" spc="1344" strike="noStrike" sz="8400" u="none">
          <a:ln>
            <a:noFill/>
          </a:ln>
          <a:solidFill>
            <a:srgbClr val="FFFFFF"/>
          </a:solidFill>
          <a:uFillTx/>
          <a:latin typeface="+mn-lt"/>
          <a:ea typeface="+mn-ea"/>
          <a:cs typeface="+mn-cs"/>
          <a:sym typeface="Avenir Light"/>
        </a:defRPr>
      </a:lvl4pPr>
      <a:lvl5pPr marL="0" marR="0" indent="0" algn="l" defTabSz="821531" rtl="0" latinLnBrk="0">
        <a:lnSpc>
          <a:spcPct val="100000"/>
        </a:lnSpc>
        <a:spcBef>
          <a:spcPts val="0"/>
        </a:spcBef>
        <a:spcAft>
          <a:spcPts val="0"/>
        </a:spcAft>
        <a:buClrTx/>
        <a:buSzTx/>
        <a:buFontTx/>
        <a:buNone/>
        <a:tabLst/>
        <a:defRPr b="0" baseline="0" cap="all" i="0" spc="1344" strike="noStrike" sz="8400" u="none">
          <a:ln>
            <a:noFill/>
          </a:ln>
          <a:solidFill>
            <a:srgbClr val="FFFFFF"/>
          </a:solidFill>
          <a:uFillTx/>
          <a:latin typeface="+mn-lt"/>
          <a:ea typeface="+mn-ea"/>
          <a:cs typeface="+mn-cs"/>
          <a:sym typeface="Avenir Light"/>
        </a:defRPr>
      </a:lvl5pPr>
      <a:lvl6pPr marL="0" marR="0" indent="0" algn="l" defTabSz="821531" rtl="0" latinLnBrk="0">
        <a:lnSpc>
          <a:spcPct val="100000"/>
        </a:lnSpc>
        <a:spcBef>
          <a:spcPts val="0"/>
        </a:spcBef>
        <a:spcAft>
          <a:spcPts val="0"/>
        </a:spcAft>
        <a:buClrTx/>
        <a:buSzTx/>
        <a:buFontTx/>
        <a:buNone/>
        <a:tabLst/>
        <a:defRPr b="0" baseline="0" cap="all" i="0" spc="1344" strike="noStrike" sz="8400" u="none">
          <a:ln>
            <a:noFill/>
          </a:ln>
          <a:solidFill>
            <a:srgbClr val="FFFFFF"/>
          </a:solidFill>
          <a:uFillTx/>
          <a:latin typeface="+mn-lt"/>
          <a:ea typeface="+mn-ea"/>
          <a:cs typeface="+mn-cs"/>
          <a:sym typeface="Avenir Light"/>
        </a:defRPr>
      </a:lvl6pPr>
      <a:lvl7pPr marL="0" marR="0" indent="0" algn="l" defTabSz="821531" rtl="0" latinLnBrk="0">
        <a:lnSpc>
          <a:spcPct val="100000"/>
        </a:lnSpc>
        <a:spcBef>
          <a:spcPts val="0"/>
        </a:spcBef>
        <a:spcAft>
          <a:spcPts val="0"/>
        </a:spcAft>
        <a:buClrTx/>
        <a:buSzTx/>
        <a:buFontTx/>
        <a:buNone/>
        <a:tabLst/>
        <a:defRPr b="0" baseline="0" cap="all" i="0" spc="1344" strike="noStrike" sz="8400" u="none">
          <a:ln>
            <a:noFill/>
          </a:ln>
          <a:solidFill>
            <a:srgbClr val="FFFFFF"/>
          </a:solidFill>
          <a:uFillTx/>
          <a:latin typeface="+mn-lt"/>
          <a:ea typeface="+mn-ea"/>
          <a:cs typeface="+mn-cs"/>
          <a:sym typeface="Avenir Light"/>
        </a:defRPr>
      </a:lvl7pPr>
      <a:lvl8pPr marL="0" marR="0" indent="0" algn="l" defTabSz="821531" rtl="0" latinLnBrk="0">
        <a:lnSpc>
          <a:spcPct val="100000"/>
        </a:lnSpc>
        <a:spcBef>
          <a:spcPts val="0"/>
        </a:spcBef>
        <a:spcAft>
          <a:spcPts val="0"/>
        </a:spcAft>
        <a:buClrTx/>
        <a:buSzTx/>
        <a:buFontTx/>
        <a:buNone/>
        <a:tabLst/>
        <a:defRPr b="0" baseline="0" cap="all" i="0" spc="1344" strike="noStrike" sz="8400" u="none">
          <a:ln>
            <a:noFill/>
          </a:ln>
          <a:solidFill>
            <a:srgbClr val="FFFFFF"/>
          </a:solidFill>
          <a:uFillTx/>
          <a:latin typeface="+mn-lt"/>
          <a:ea typeface="+mn-ea"/>
          <a:cs typeface="+mn-cs"/>
          <a:sym typeface="Avenir Light"/>
        </a:defRPr>
      </a:lvl8pPr>
      <a:lvl9pPr marL="0" marR="0" indent="0" algn="l" defTabSz="821531" rtl="0" latinLnBrk="0">
        <a:lnSpc>
          <a:spcPct val="100000"/>
        </a:lnSpc>
        <a:spcBef>
          <a:spcPts val="0"/>
        </a:spcBef>
        <a:spcAft>
          <a:spcPts val="0"/>
        </a:spcAft>
        <a:buClrTx/>
        <a:buSzTx/>
        <a:buFontTx/>
        <a:buNone/>
        <a:tabLst/>
        <a:defRPr b="0" baseline="0" cap="all" i="0" spc="1344" strike="noStrike" sz="8400" u="none">
          <a:ln>
            <a:noFill/>
          </a:ln>
          <a:solidFill>
            <a:srgbClr val="FFFFFF"/>
          </a:solidFill>
          <a:uFillTx/>
          <a:latin typeface="+mn-lt"/>
          <a:ea typeface="+mn-ea"/>
          <a:cs typeface="+mn-cs"/>
          <a:sym typeface="Avenir Light"/>
        </a:defRPr>
      </a:lvl9pPr>
    </p:titleStyle>
    <p:bodyStyle>
      <a:lvl1pPr marL="0" marR="0" indent="0" algn="l" defTabSz="821531" rtl="0" latinLnBrk="0">
        <a:lnSpc>
          <a:spcPct val="100000"/>
        </a:lnSpc>
        <a:spcBef>
          <a:spcPts val="0"/>
        </a:spcBef>
        <a:spcAft>
          <a:spcPts val="0"/>
        </a:spcAft>
        <a:buClrTx/>
        <a:buSzTx/>
        <a:buFontTx/>
        <a:buNone/>
        <a:tabLst/>
        <a:defRPr b="0" baseline="0" cap="all" i="0" spc="479" strike="noStrike" sz="3000" u="none">
          <a:ln>
            <a:noFill/>
          </a:ln>
          <a:solidFill>
            <a:schemeClr val="accent2">
              <a:satOff val="44164"/>
              <a:lumOff val="14231"/>
            </a:schemeClr>
          </a:solidFill>
          <a:uFillTx/>
          <a:latin typeface="Avenir Book"/>
          <a:ea typeface="Avenir Book"/>
          <a:cs typeface="Avenir Book"/>
          <a:sym typeface="Avenir Book"/>
        </a:defRPr>
      </a:lvl1pPr>
      <a:lvl2pPr marL="0" marR="0" indent="0" algn="l" defTabSz="821531" rtl="0" latinLnBrk="0">
        <a:lnSpc>
          <a:spcPct val="100000"/>
        </a:lnSpc>
        <a:spcBef>
          <a:spcPts val="0"/>
        </a:spcBef>
        <a:spcAft>
          <a:spcPts val="0"/>
        </a:spcAft>
        <a:buClrTx/>
        <a:buSzTx/>
        <a:buFontTx/>
        <a:buNone/>
        <a:tabLst/>
        <a:defRPr b="0" baseline="0" cap="all" i="0" spc="479" strike="noStrike" sz="3000" u="none">
          <a:ln>
            <a:noFill/>
          </a:ln>
          <a:solidFill>
            <a:schemeClr val="accent2">
              <a:satOff val="44164"/>
              <a:lumOff val="14231"/>
            </a:schemeClr>
          </a:solidFill>
          <a:uFillTx/>
          <a:latin typeface="Avenir Book"/>
          <a:ea typeface="Avenir Book"/>
          <a:cs typeface="Avenir Book"/>
          <a:sym typeface="Avenir Book"/>
        </a:defRPr>
      </a:lvl2pPr>
      <a:lvl3pPr marL="0" marR="0" indent="0" algn="l" defTabSz="821531" rtl="0" latinLnBrk="0">
        <a:lnSpc>
          <a:spcPct val="100000"/>
        </a:lnSpc>
        <a:spcBef>
          <a:spcPts val="0"/>
        </a:spcBef>
        <a:spcAft>
          <a:spcPts val="0"/>
        </a:spcAft>
        <a:buClrTx/>
        <a:buSzTx/>
        <a:buFontTx/>
        <a:buNone/>
        <a:tabLst/>
        <a:defRPr b="0" baseline="0" cap="all" i="0" spc="479" strike="noStrike" sz="3000" u="none">
          <a:ln>
            <a:noFill/>
          </a:ln>
          <a:solidFill>
            <a:schemeClr val="accent2">
              <a:satOff val="44164"/>
              <a:lumOff val="14231"/>
            </a:schemeClr>
          </a:solidFill>
          <a:uFillTx/>
          <a:latin typeface="Avenir Book"/>
          <a:ea typeface="Avenir Book"/>
          <a:cs typeface="Avenir Book"/>
          <a:sym typeface="Avenir Book"/>
        </a:defRPr>
      </a:lvl3pPr>
      <a:lvl4pPr marL="0" marR="0" indent="0" algn="l" defTabSz="821531" rtl="0" latinLnBrk="0">
        <a:lnSpc>
          <a:spcPct val="100000"/>
        </a:lnSpc>
        <a:spcBef>
          <a:spcPts val="0"/>
        </a:spcBef>
        <a:spcAft>
          <a:spcPts val="0"/>
        </a:spcAft>
        <a:buClrTx/>
        <a:buSzTx/>
        <a:buFontTx/>
        <a:buNone/>
        <a:tabLst/>
        <a:defRPr b="0" baseline="0" cap="all" i="0" spc="479" strike="noStrike" sz="3000" u="none">
          <a:ln>
            <a:noFill/>
          </a:ln>
          <a:solidFill>
            <a:schemeClr val="accent2">
              <a:satOff val="44164"/>
              <a:lumOff val="14231"/>
            </a:schemeClr>
          </a:solidFill>
          <a:uFillTx/>
          <a:latin typeface="Avenir Book"/>
          <a:ea typeface="Avenir Book"/>
          <a:cs typeface="Avenir Book"/>
          <a:sym typeface="Avenir Book"/>
        </a:defRPr>
      </a:lvl4pPr>
      <a:lvl5pPr marL="0" marR="0" indent="0" algn="l" defTabSz="821531" rtl="0" latinLnBrk="0">
        <a:lnSpc>
          <a:spcPct val="100000"/>
        </a:lnSpc>
        <a:spcBef>
          <a:spcPts val="0"/>
        </a:spcBef>
        <a:spcAft>
          <a:spcPts val="0"/>
        </a:spcAft>
        <a:buClrTx/>
        <a:buSzTx/>
        <a:buFontTx/>
        <a:buNone/>
        <a:tabLst/>
        <a:defRPr b="0" baseline="0" cap="all" i="0" spc="479" strike="noStrike" sz="3000" u="none">
          <a:ln>
            <a:noFill/>
          </a:ln>
          <a:solidFill>
            <a:schemeClr val="accent2">
              <a:satOff val="44164"/>
              <a:lumOff val="14231"/>
            </a:schemeClr>
          </a:solidFill>
          <a:uFillTx/>
          <a:latin typeface="Avenir Book"/>
          <a:ea typeface="Avenir Book"/>
          <a:cs typeface="Avenir Book"/>
          <a:sym typeface="Avenir Book"/>
        </a:defRPr>
      </a:lvl5pPr>
      <a:lvl6pPr marL="0" marR="0" indent="355600" algn="l" defTabSz="821531" rtl="0" latinLnBrk="0">
        <a:lnSpc>
          <a:spcPct val="100000"/>
        </a:lnSpc>
        <a:spcBef>
          <a:spcPts val="0"/>
        </a:spcBef>
        <a:spcAft>
          <a:spcPts val="0"/>
        </a:spcAft>
        <a:buClrTx/>
        <a:buSzTx/>
        <a:buFontTx/>
        <a:buNone/>
        <a:tabLst/>
        <a:defRPr b="0" baseline="0" cap="all" i="0" spc="479" strike="noStrike" sz="3000" u="none">
          <a:ln>
            <a:noFill/>
          </a:ln>
          <a:solidFill>
            <a:schemeClr val="accent2">
              <a:satOff val="44164"/>
              <a:lumOff val="14231"/>
            </a:schemeClr>
          </a:solidFill>
          <a:uFillTx/>
          <a:latin typeface="Avenir Book"/>
          <a:ea typeface="Avenir Book"/>
          <a:cs typeface="Avenir Book"/>
          <a:sym typeface="Avenir Book"/>
        </a:defRPr>
      </a:lvl6pPr>
      <a:lvl7pPr marL="0" marR="0" indent="711200" algn="l" defTabSz="821531" rtl="0" latinLnBrk="0">
        <a:lnSpc>
          <a:spcPct val="100000"/>
        </a:lnSpc>
        <a:spcBef>
          <a:spcPts val="0"/>
        </a:spcBef>
        <a:spcAft>
          <a:spcPts val="0"/>
        </a:spcAft>
        <a:buClrTx/>
        <a:buSzTx/>
        <a:buFontTx/>
        <a:buNone/>
        <a:tabLst/>
        <a:defRPr b="0" baseline="0" cap="all" i="0" spc="479" strike="noStrike" sz="3000" u="none">
          <a:ln>
            <a:noFill/>
          </a:ln>
          <a:solidFill>
            <a:schemeClr val="accent2">
              <a:satOff val="44164"/>
              <a:lumOff val="14231"/>
            </a:schemeClr>
          </a:solidFill>
          <a:uFillTx/>
          <a:latin typeface="Avenir Book"/>
          <a:ea typeface="Avenir Book"/>
          <a:cs typeface="Avenir Book"/>
          <a:sym typeface="Avenir Book"/>
        </a:defRPr>
      </a:lvl7pPr>
      <a:lvl8pPr marL="0" marR="0" indent="1066800" algn="l" defTabSz="821531" rtl="0" latinLnBrk="0">
        <a:lnSpc>
          <a:spcPct val="100000"/>
        </a:lnSpc>
        <a:spcBef>
          <a:spcPts val="0"/>
        </a:spcBef>
        <a:spcAft>
          <a:spcPts val="0"/>
        </a:spcAft>
        <a:buClrTx/>
        <a:buSzTx/>
        <a:buFontTx/>
        <a:buNone/>
        <a:tabLst/>
        <a:defRPr b="0" baseline="0" cap="all" i="0" spc="479" strike="noStrike" sz="3000" u="none">
          <a:ln>
            <a:noFill/>
          </a:ln>
          <a:solidFill>
            <a:schemeClr val="accent2">
              <a:satOff val="44164"/>
              <a:lumOff val="14231"/>
            </a:schemeClr>
          </a:solidFill>
          <a:uFillTx/>
          <a:latin typeface="Avenir Book"/>
          <a:ea typeface="Avenir Book"/>
          <a:cs typeface="Avenir Book"/>
          <a:sym typeface="Avenir Book"/>
        </a:defRPr>
      </a:lvl8pPr>
      <a:lvl9pPr marL="0" marR="0" indent="1422400" algn="l" defTabSz="821531" rtl="0" latinLnBrk="0">
        <a:lnSpc>
          <a:spcPct val="100000"/>
        </a:lnSpc>
        <a:spcBef>
          <a:spcPts val="0"/>
        </a:spcBef>
        <a:spcAft>
          <a:spcPts val="0"/>
        </a:spcAft>
        <a:buClrTx/>
        <a:buSzTx/>
        <a:buFontTx/>
        <a:buNone/>
        <a:tabLst/>
        <a:defRPr b="0" baseline="0" cap="all" i="0" spc="479" strike="noStrike" sz="3000" u="none">
          <a:ln>
            <a:noFill/>
          </a:ln>
          <a:solidFill>
            <a:schemeClr val="accent2">
              <a:satOff val="44164"/>
              <a:lumOff val="14231"/>
            </a:schemeClr>
          </a:solidFill>
          <a:uFillTx/>
          <a:latin typeface="Avenir Book"/>
          <a:ea typeface="Avenir Book"/>
          <a:cs typeface="Avenir Book"/>
          <a:sym typeface="Avenir Book"/>
        </a:defRPr>
      </a:lvl9pPr>
    </p:bodyStyle>
    <p:otherStyle>
      <a:lvl1pPr marL="0" marR="0" indent="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Avenir Light"/>
        </a:defRPr>
      </a:lvl1pPr>
      <a:lvl2pPr marL="0" marR="0" indent="2286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Avenir Light"/>
        </a:defRPr>
      </a:lvl2pPr>
      <a:lvl3pPr marL="0" marR="0" indent="4572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Avenir Light"/>
        </a:defRPr>
      </a:lvl3pPr>
      <a:lvl4pPr marL="0" marR="0" indent="6858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Avenir Light"/>
        </a:defRPr>
      </a:lvl4pPr>
      <a:lvl5pPr marL="0" marR="0" indent="9144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Avenir Light"/>
        </a:defRPr>
      </a:lvl5pPr>
      <a:lvl6pPr marL="0" marR="0" indent="11430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Avenir Light"/>
        </a:defRPr>
      </a:lvl6pPr>
      <a:lvl7pPr marL="0" marR="0" indent="13716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Avenir Light"/>
        </a:defRPr>
      </a:lvl7pPr>
      <a:lvl8pPr marL="0" marR="0" indent="16002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Avenir Light"/>
        </a:defRPr>
      </a:lvl8pPr>
      <a:lvl9pPr marL="0" marR="0" indent="18288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Avenir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video" Target="../media/media1.mp4"/><Relationship Id="rId4" Type="http://schemas.microsoft.com/office/2007/relationships/media" Target="../media/media1.mp4"/><Relationship Id="rId5"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9" name="Title"/>
          <p:cNvSpPr txBox="1"/>
          <p:nvPr>
            <p:ph type="title"/>
          </p:nvPr>
        </p:nvSpPr>
        <p:spPr>
          <a:prstGeom prst="rect">
            <a:avLst/>
          </a:prstGeom>
        </p:spPr>
        <p:txBody>
          <a:bodyPr/>
          <a:lstStyle/>
          <a:p>
            <a:pPr defTabSz="657225">
              <a:defRPr spc="1075" sz="6720"/>
            </a:pPr>
          </a:p>
        </p:txBody>
      </p:sp>
      <p:sp>
        <p:nvSpPr>
          <p:cNvPr id="140" name="Body"/>
          <p:cNvSpPr txBox="1"/>
          <p:nvPr>
            <p:ph type="body" sz="quarter" idx="1"/>
          </p:nvPr>
        </p:nvSpPr>
        <p:spPr>
          <a:prstGeom prst="rect">
            <a:avLst/>
          </a:prstGeom>
        </p:spPr>
        <p:txBody>
          <a:bodyPr/>
          <a:lstStyle/>
          <a:p>
            <a:pPr defTabSz="665440">
              <a:defRPr spc="388" sz="2430"/>
            </a:pPr>
          </a:p>
        </p:txBody>
      </p:sp>
      <p:pic>
        <p:nvPicPr>
          <p:cNvPr id="141" name="IMG_20180608_160211_1.jpg" descr="IMG_20180608_160211_1.jpg"/>
          <p:cNvPicPr>
            <a:picLocks noChangeAspect="1"/>
          </p:cNvPicPr>
          <p:nvPr/>
        </p:nvPicPr>
        <p:blipFill>
          <a:blip r:embed="rId2">
            <a:extLst/>
          </a:blip>
          <a:stretch>
            <a:fillRect/>
          </a:stretch>
        </p:blipFill>
        <p:spPr>
          <a:xfrm>
            <a:off x="0" y="0"/>
            <a:ext cx="24384000" cy="13716000"/>
          </a:xfrm>
          <a:prstGeom prst="rect">
            <a:avLst/>
          </a:prstGeom>
          <a:ln w="3175">
            <a:miter lim="400000"/>
          </a:ln>
        </p:spPr>
      </p:pic>
      <p:sp>
        <p:nvSpPr>
          <p:cNvPr id="142" name="Antti:…"/>
          <p:cNvSpPr txBox="1"/>
          <p:nvPr/>
        </p:nvSpPr>
        <p:spPr>
          <a:xfrm>
            <a:off x="891103" y="2050837"/>
            <a:ext cx="22601795" cy="4020801"/>
          </a:xfrm>
          <a:prstGeom prst="rect">
            <a:avLst/>
          </a:prstGeom>
          <a:solidFill>
            <a:srgbClr val="000000">
              <a:alpha val="40272"/>
            </a:srgbClr>
          </a:solidFill>
          <a:ln w="3175">
            <a:miter lim="400000"/>
          </a:ln>
          <a:effectLst>
            <a:outerShdw sx="100000" sy="100000" kx="0" ky="0" algn="b" rotWithShape="0" blurRad="63500" dist="25400" dir="5400000">
              <a:srgbClr val="000000">
                <a:alpha val="50000"/>
              </a:srgbClr>
            </a:outerShdw>
          </a:effectLst>
          <a:extLst>
            <a:ext uri="{C572A759-6A51-4108-AA02-DFA0A04FC94B}">
              <ma14:wrappingTextBoxFlag xmlns:ma14="http://schemas.microsoft.com/office/mac/drawingml/2011/main" val="1"/>
            </a:ext>
          </a:extLst>
        </p:spPr>
        <p:txBody>
          <a:bodyPr lIns="53578" tIns="53578" rIns="53578" bIns="53578" anchor="ctr">
            <a:spAutoFit/>
          </a:bodyPr>
          <a:lstStyle/>
          <a:p>
            <a:pPr>
              <a:defRPr sz="13700">
                <a:solidFill>
                  <a:srgbClr val="FF9F13"/>
                </a:solidFill>
                <a:latin typeface="Futurice Monospaced"/>
                <a:ea typeface="Futurice Monospaced"/>
                <a:cs typeface="Futurice Monospaced"/>
                <a:sym typeface="Futurice Monospaced"/>
              </a:defRPr>
            </a:pPr>
            <a:r>
              <a:t>Antti:</a:t>
            </a:r>
          </a:p>
          <a:p>
            <a:pPr>
              <a:defRPr sz="13700">
                <a:solidFill>
                  <a:srgbClr val="FF9F13"/>
                </a:solidFill>
                <a:latin typeface="Futurice Monospaced"/>
                <a:ea typeface="Futurice Monospaced"/>
                <a:cs typeface="Futurice Monospaced"/>
                <a:sym typeface="Futurice Monospaced"/>
              </a:defRPr>
            </a:pPr>
            <a:r>
              <a:t>The Anti-social Robot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44" name="Text"/>
          <p:cNvSpPr txBox="1"/>
          <p:nvPr/>
        </p:nvSpPr>
        <p:spPr>
          <a:xfrm>
            <a:off x="11526815" y="6353571"/>
            <a:ext cx="1330370" cy="1008858"/>
          </a:xfrm>
          <a:prstGeom prst="rect">
            <a:avLst/>
          </a:prstGeom>
          <a:ln w="3175">
            <a:miter lim="400000"/>
          </a:ln>
        </p:spPr>
        <p:txBody>
          <a:bodyPr wrap="none" lIns="53578" tIns="53578" rIns="53578" bIns="53578" anchor="ctr">
            <a:spAutoFit/>
          </a:bodyPr>
          <a:lstStyle/>
          <a:p>
            <a:pPr/>
          </a:p>
        </p:txBody>
      </p:sp>
      <p:sp>
        <p:nvSpPr>
          <p:cNvPr id="145" name="As you may know, Futurice has a robotics dedicated team and one of its members is the social robot Momo. Momo has always been known by everyone, it's been even in the press. Always well taken care of, being in the spotlight and enjoying all of the attention."/>
          <p:cNvSpPr txBox="1"/>
          <p:nvPr/>
        </p:nvSpPr>
        <p:spPr>
          <a:xfrm>
            <a:off x="957990" y="3002613"/>
            <a:ext cx="22468021" cy="7710774"/>
          </a:xfrm>
          <a:prstGeom prst="rect">
            <a:avLst/>
          </a:prstGeom>
          <a:ln w="3175">
            <a:miter lim="400000"/>
          </a:ln>
          <a:extLst>
            <a:ext uri="{C572A759-6A51-4108-AA02-DFA0A04FC94B}">
              <ma14:wrappingTextBoxFlag xmlns:ma14="http://schemas.microsoft.com/office/mac/drawingml/2011/main" val="1"/>
            </a:ext>
          </a:extLst>
        </p:spPr>
        <p:txBody>
          <a:bodyPr lIns="53578" tIns="53578" rIns="53578" bIns="53578" anchor="ctr">
            <a:spAutoFit/>
          </a:bodyPr>
          <a:lstStyle>
            <a:lvl1pPr algn="just">
              <a:defRPr sz="7000">
                <a:solidFill>
                  <a:srgbClr val="000000">
                    <a:alpha val="63083"/>
                  </a:srgbClr>
                </a:solidFill>
                <a:latin typeface="Futurice Monospaced"/>
                <a:ea typeface="Futurice Monospaced"/>
                <a:cs typeface="Futurice Monospaced"/>
                <a:sym typeface="Futurice Monospaced"/>
              </a:defRPr>
            </a:lvl1pPr>
          </a:lstStyle>
          <a:p>
            <a:pPr/>
            <a:r>
              <a:t>As you may know, Futurice has a robotics dedicated team and one of its members is the social robot Momo. Momo has always been known by everyone, it's been even in the press. Always well taken care of, being in the spotlight and enjoying all of the attention.</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47" name="Text"/>
          <p:cNvSpPr txBox="1"/>
          <p:nvPr/>
        </p:nvSpPr>
        <p:spPr>
          <a:xfrm>
            <a:off x="11526815" y="6353571"/>
            <a:ext cx="1330370" cy="1008858"/>
          </a:xfrm>
          <a:prstGeom prst="rect">
            <a:avLst/>
          </a:prstGeom>
          <a:ln w="3175">
            <a:miter lim="400000"/>
          </a:ln>
        </p:spPr>
        <p:txBody>
          <a:bodyPr wrap="none" lIns="53578" tIns="53578" rIns="53578" bIns="53578" anchor="ctr">
            <a:spAutoFit/>
          </a:bodyPr>
          <a:lstStyle/>
          <a:p>
            <a:pPr/>
          </a:p>
        </p:txBody>
      </p:sp>
      <p:sp>
        <p:nvSpPr>
          <p:cNvPr id="148" name="What no one will tell you is that before Momo there was a prototype. This earlier prototype, a simple but a proud lego-made robot, remained in the shade. Forgotten by the team, decided to change office and moved to Berlin. We don't have a robotics team but we do have an awesome group of people who welcomed Antti with open arms."/>
          <p:cNvSpPr txBox="1"/>
          <p:nvPr/>
        </p:nvSpPr>
        <p:spPr>
          <a:xfrm>
            <a:off x="957990" y="2443813"/>
            <a:ext cx="22468021" cy="8828374"/>
          </a:xfrm>
          <a:prstGeom prst="rect">
            <a:avLst/>
          </a:prstGeom>
          <a:ln w="3175">
            <a:miter lim="400000"/>
          </a:ln>
          <a:extLst>
            <a:ext uri="{C572A759-6A51-4108-AA02-DFA0A04FC94B}">
              <ma14:wrappingTextBoxFlag xmlns:ma14="http://schemas.microsoft.com/office/mac/drawingml/2011/main" val="1"/>
            </a:ext>
          </a:extLst>
        </p:spPr>
        <p:txBody>
          <a:bodyPr lIns="53578" tIns="53578" rIns="53578" bIns="53578" anchor="ctr">
            <a:spAutoFit/>
          </a:bodyPr>
          <a:lstStyle>
            <a:lvl1pPr algn="just">
              <a:defRPr sz="7000">
                <a:solidFill>
                  <a:srgbClr val="000000">
                    <a:alpha val="63083"/>
                  </a:srgbClr>
                </a:solidFill>
                <a:latin typeface="Futurice Monospaced"/>
                <a:ea typeface="Futurice Monospaced"/>
                <a:cs typeface="Futurice Monospaced"/>
                <a:sym typeface="Futurice Monospaced"/>
              </a:defRPr>
            </a:lvl1pPr>
          </a:lstStyle>
          <a:p>
            <a:pPr/>
            <a:r>
              <a:t>What no one will tell you is that before Momo there was a prototype. This earlier prototype, a simple but a proud lego-made robot, remained in the shade. Forgotten by the team, decided to change office and moved to Berlin. We don't have a robotics team but we do have an awesome group of people who welcomed Antti with open arms.</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50" name="Text"/>
          <p:cNvSpPr txBox="1"/>
          <p:nvPr/>
        </p:nvSpPr>
        <p:spPr>
          <a:xfrm>
            <a:off x="11526815" y="6353571"/>
            <a:ext cx="1330370" cy="1008858"/>
          </a:xfrm>
          <a:prstGeom prst="rect">
            <a:avLst/>
          </a:prstGeom>
          <a:ln w="3175">
            <a:miter lim="400000"/>
          </a:ln>
        </p:spPr>
        <p:txBody>
          <a:bodyPr wrap="none" lIns="53578" tIns="53578" rIns="53578" bIns="53578" anchor="ctr">
            <a:spAutoFit/>
          </a:bodyPr>
          <a:lstStyle/>
          <a:p>
            <a:pPr/>
          </a:p>
        </p:txBody>
      </p:sp>
      <p:sp>
        <p:nvSpPr>
          <p:cNvPr id="151" name="You should know Antti is very different from Momo, it is actually the opposite. It's small, not that good-looking and it doesn't speak. Hugs don't work either. Not only it doesn't like to hang out with people but also tries to avoid them. And I say try because we didn't have enough time to teach Antti a better algorithm for that."/>
          <p:cNvSpPr txBox="1"/>
          <p:nvPr/>
        </p:nvSpPr>
        <p:spPr>
          <a:xfrm>
            <a:off x="957990" y="1885013"/>
            <a:ext cx="22468021" cy="9945974"/>
          </a:xfrm>
          <a:prstGeom prst="rect">
            <a:avLst/>
          </a:prstGeom>
          <a:ln w="3175">
            <a:miter lim="400000"/>
          </a:ln>
          <a:extLst>
            <a:ext uri="{C572A759-6A51-4108-AA02-DFA0A04FC94B}">
              <ma14:wrappingTextBoxFlag xmlns:ma14="http://schemas.microsoft.com/office/mac/drawingml/2011/main" val="1"/>
            </a:ext>
          </a:extLst>
        </p:spPr>
        <p:txBody>
          <a:bodyPr lIns="53578" tIns="53578" rIns="53578" bIns="53578" anchor="ctr">
            <a:spAutoFit/>
          </a:bodyPr>
          <a:lstStyle>
            <a:lvl1pPr algn="just">
              <a:defRPr sz="7000">
                <a:solidFill>
                  <a:srgbClr val="000000">
                    <a:alpha val="63083"/>
                  </a:srgbClr>
                </a:solidFill>
                <a:latin typeface="Futurice Monospaced"/>
                <a:ea typeface="Futurice Monospaced"/>
                <a:cs typeface="Futurice Monospaced"/>
                <a:sym typeface="Futurice Monospaced"/>
              </a:defRPr>
            </a:lvl1pPr>
          </a:lstStyle>
          <a:p>
            <a:pPr/>
            <a:r>
              <a:t>You should know Antti is very different from Momo, it is actually the opposite. It's small, not that good-looking and it doesn't speak. Hugs don't work either. Not only it doesn't like to hang out with people but also tries to avoid them. And I say try because we didn't have enough time to teach Antti a better algorithm for that.</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Title"/>
          <p:cNvSpPr txBox="1"/>
          <p:nvPr>
            <p:ph type="title"/>
          </p:nvPr>
        </p:nvSpPr>
        <p:spPr>
          <a:xfrm>
            <a:off x="6030515" y="2772667"/>
            <a:ext cx="12322970" cy="1540372"/>
          </a:xfrm>
          <a:prstGeom prst="rect">
            <a:avLst/>
          </a:prstGeom>
        </p:spPr>
        <p:txBody>
          <a:bodyPr/>
          <a:lstStyle/>
          <a:p>
            <a:pPr defTabSz="657225">
              <a:defRPr spc="1075" sz="6720"/>
            </a:pPr>
          </a:p>
        </p:txBody>
      </p:sp>
      <p:sp>
        <p:nvSpPr>
          <p:cNvPr id="154" name="Body"/>
          <p:cNvSpPr txBox="1"/>
          <p:nvPr>
            <p:ph type="body" sz="quarter" idx="1"/>
          </p:nvPr>
        </p:nvSpPr>
        <p:spPr>
          <a:xfrm>
            <a:off x="6030515" y="2250281"/>
            <a:ext cx="12322970" cy="535782"/>
          </a:xfrm>
          <a:prstGeom prst="rect">
            <a:avLst/>
          </a:prstGeom>
        </p:spPr>
        <p:txBody>
          <a:bodyPr/>
          <a:lstStyle/>
          <a:p>
            <a:pPr defTabSz="665440">
              <a:defRPr spc="388" sz="2430"/>
            </a:pPr>
          </a:p>
        </p:txBody>
      </p:sp>
      <p:pic>
        <p:nvPicPr>
          <p:cNvPr id="155" name="IMG_20180608_160211_1.jpg" descr="IMG_20180608_160211_1.jpg"/>
          <p:cNvPicPr>
            <a:picLocks noChangeAspect="1"/>
          </p:cNvPicPr>
          <p:nvPr/>
        </p:nvPicPr>
        <p:blipFill>
          <a:blip r:embed="rId2">
            <a:extLst/>
          </a:blip>
          <a:stretch>
            <a:fillRect/>
          </a:stretch>
        </p:blipFill>
        <p:spPr>
          <a:xfrm>
            <a:off x="0" y="0"/>
            <a:ext cx="24384000" cy="13716000"/>
          </a:xfrm>
          <a:prstGeom prst="rect">
            <a:avLst/>
          </a:prstGeom>
          <a:ln w="3175">
            <a:miter lim="400000"/>
          </a:ln>
        </p:spPr>
      </p:pic>
      <p:sp>
        <p:nvSpPr>
          <p:cNvPr id="156" name="Rectangle"/>
          <p:cNvSpPr/>
          <p:nvPr/>
        </p:nvSpPr>
        <p:spPr>
          <a:xfrm>
            <a:off x="-205608" y="6687"/>
            <a:ext cx="24795216" cy="13702626"/>
          </a:xfrm>
          <a:prstGeom prst="rect">
            <a:avLst/>
          </a:prstGeom>
          <a:solidFill>
            <a:srgbClr val="000000">
              <a:alpha val="50000"/>
            </a:srgbClr>
          </a:solidFill>
          <a:ln w="3175">
            <a:miter lim="400000"/>
          </a:ln>
        </p:spPr>
        <p:txBody>
          <a:bodyPr lIns="53578" tIns="53578" rIns="53578" bIns="53578" anchor="ctr"/>
          <a:lstStyle/>
          <a:p>
            <a:pPr>
              <a:defRPr cap="all" spc="479" sz="3000">
                <a:latin typeface="Avenir Medium"/>
                <a:ea typeface="Avenir Medium"/>
                <a:cs typeface="Avenir Medium"/>
                <a:sym typeface="Avenir Medium"/>
              </a:defRPr>
            </a:pPr>
          </a:p>
        </p:txBody>
      </p:sp>
      <p:pic>
        <p:nvPicPr>
          <p:cNvPr id="157" name="VID_20180608_160820.mp4" descr="VID_20180608_160820.mp4"/>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0" y="0"/>
            <a:ext cx="24384000" cy="137160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8466666"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57"/>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 name="Title"/>
          <p:cNvSpPr txBox="1"/>
          <p:nvPr>
            <p:ph type="title"/>
          </p:nvPr>
        </p:nvSpPr>
        <p:spPr>
          <a:xfrm>
            <a:off x="6030515" y="2772667"/>
            <a:ext cx="12322970" cy="1540372"/>
          </a:xfrm>
          <a:prstGeom prst="rect">
            <a:avLst/>
          </a:prstGeom>
        </p:spPr>
        <p:txBody>
          <a:bodyPr/>
          <a:lstStyle/>
          <a:p>
            <a:pPr defTabSz="657225">
              <a:defRPr spc="1075" sz="6720"/>
            </a:pPr>
          </a:p>
        </p:txBody>
      </p:sp>
      <p:sp>
        <p:nvSpPr>
          <p:cNvPr id="160" name="Body"/>
          <p:cNvSpPr txBox="1"/>
          <p:nvPr>
            <p:ph type="body" sz="quarter" idx="1"/>
          </p:nvPr>
        </p:nvSpPr>
        <p:spPr>
          <a:xfrm>
            <a:off x="6030515" y="2250281"/>
            <a:ext cx="12322970" cy="535782"/>
          </a:xfrm>
          <a:prstGeom prst="rect">
            <a:avLst/>
          </a:prstGeom>
        </p:spPr>
        <p:txBody>
          <a:bodyPr/>
          <a:lstStyle/>
          <a:p>
            <a:pPr defTabSz="665440">
              <a:defRPr spc="388" sz="2430"/>
            </a:pPr>
          </a:p>
        </p:txBody>
      </p:sp>
      <p:pic>
        <p:nvPicPr>
          <p:cNvPr id="161" name="IMG_20180608_160211_1.jpg" descr="IMG_20180608_160211_1.jpg"/>
          <p:cNvPicPr>
            <a:picLocks noChangeAspect="1"/>
          </p:cNvPicPr>
          <p:nvPr/>
        </p:nvPicPr>
        <p:blipFill>
          <a:blip r:embed="rId2">
            <a:extLst/>
          </a:blip>
          <a:stretch>
            <a:fillRect/>
          </a:stretch>
        </p:blipFill>
        <p:spPr>
          <a:xfrm>
            <a:off x="0" y="0"/>
            <a:ext cx="24384000" cy="13716000"/>
          </a:xfrm>
          <a:prstGeom prst="rect">
            <a:avLst/>
          </a:prstGeom>
          <a:ln w="3175">
            <a:miter lim="400000"/>
          </a:ln>
        </p:spPr>
      </p:pic>
      <p:sp>
        <p:nvSpPr>
          <p:cNvPr id="162" name="Thank you!"/>
          <p:cNvSpPr txBox="1"/>
          <p:nvPr/>
        </p:nvSpPr>
        <p:spPr>
          <a:xfrm>
            <a:off x="891103" y="3136687"/>
            <a:ext cx="22601795" cy="1849101"/>
          </a:xfrm>
          <a:prstGeom prst="rect">
            <a:avLst/>
          </a:prstGeom>
          <a:solidFill>
            <a:srgbClr val="000000">
              <a:alpha val="40272"/>
            </a:srgbClr>
          </a:solidFill>
          <a:ln w="3175">
            <a:miter lim="400000"/>
          </a:ln>
          <a:effectLst>
            <a:outerShdw sx="100000" sy="100000" kx="0" ky="0" algn="b" rotWithShape="0" blurRad="63500" dist="25400" dir="5400000">
              <a:srgbClr val="000000">
                <a:alpha val="50000"/>
              </a:srgbClr>
            </a:outerShdw>
          </a:effectLst>
          <a:extLst>
            <a:ext uri="{C572A759-6A51-4108-AA02-DFA0A04FC94B}">
              <ma14:wrappingTextBoxFlag xmlns:ma14="http://schemas.microsoft.com/office/mac/drawingml/2011/main" val="1"/>
            </a:ext>
          </a:extLst>
        </p:spPr>
        <p:txBody>
          <a:bodyPr lIns="53578" tIns="53578" rIns="53578" bIns="53578" anchor="ctr">
            <a:spAutoFit/>
          </a:bodyPr>
          <a:lstStyle>
            <a:lvl1pPr>
              <a:defRPr sz="13700">
                <a:solidFill>
                  <a:srgbClr val="FF9F13"/>
                </a:solidFill>
                <a:latin typeface="Futurice Monospaced"/>
                <a:ea typeface="Futurice Monospaced"/>
                <a:cs typeface="Futurice Monospaced"/>
                <a:sym typeface="Futurice Monospaced"/>
              </a:defRPr>
            </a:lvl1pPr>
          </a:lstStyle>
          <a:p>
            <a:pPr/>
            <a:r>
              <a:t>Thank you!</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New_Template1">
  <a:themeElements>
    <a:clrScheme name="New_Template1">
      <a:dk1>
        <a:srgbClr val="000000"/>
      </a:dk1>
      <a:lt1>
        <a:srgbClr val="FFFFFF"/>
      </a:lt1>
      <a:dk2>
        <a:srgbClr val="4F4F4F"/>
      </a:dk2>
      <a:lt2>
        <a:srgbClr val="BFBFBF"/>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New_Template1">
      <a:majorFont>
        <a:latin typeface="Avenir Light"/>
        <a:ea typeface="Avenir Light"/>
        <a:cs typeface="Avenir Light"/>
      </a:majorFont>
      <a:minorFont>
        <a:latin typeface="Avenir Light"/>
        <a:ea typeface="Avenir Light"/>
        <a:cs typeface="Avenir Light"/>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450000"/>
            <a:satOff val="-18071"/>
            <a:lumOff val="-14609"/>
          </a:schemeClr>
        </a:solidFill>
        <a:ln w="3175" cap="flat">
          <a:noFill/>
          <a:miter lim="400000"/>
        </a:ln>
        <a:effectLst/>
        <a:sp3d/>
      </a:spPr>
      <a:bodyPr rot="0" spcFirstLastPara="1" vertOverflow="overflow" horzOverflow="overflow" vert="horz" wrap="square" lIns="53578" tIns="53578" rIns="53578" bIns="53578"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all" i="0" spc="479" strike="noStrike" sz="3000" u="none" kumimoji="0" normalizeH="0">
            <a:ln>
              <a:noFill/>
            </a:ln>
            <a:solidFill>
              <a:srgbClr val="FFFFFF"/>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53578" tIns="53578" rIns="53578" bIns="53578"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1">
  <a:themeElements>
    <a:clrScheme name="New_Template1">
      <a:dk1>
        <a:srgbClr val="000000"/>
      </a:dk1>
      <a:lt1>
        <a:srgbClr val="FFFFFF"/>
      </a:lt1>
      <a:dk2>
        <a:srgbClr val="4F4F4F"/>
      </a:dk2>
      <a:lt2>
        <a:srgbClr val="BFBFBF"/>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New_Template1">
      <a:majorFont>
        <a:latin typeface="Avenir Light"/>
        <a:ea typeface="Avenir Light"/>
        <a:cs typeface="Avenir Light"/>
      </a:majorFont>
      <a:minorFont>
        <a:latin typeface="Avenir Light"/>
        <a:ea typeface="Avenir Light"/>
        <a:cs typeface="Avenir Light"/>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450000"/>
            <a:satOff val="-18071"/>
            <a:lumOff val="-14609"/>
          </a:schemeClr>
        </a:solidFill>
        <a:ln w="3175" cap="flat">
          <a:noFill/>
          <a:miter lim="400000"/>
        </a:ln>
        <a:effectLst/>
        <a:sp3d/>
      </a:spPr>
      <a:bodyPr rot="0" spcFirstLastPara="1" vertOverflow="overflow" horzOverflow="overflow" vert="horz" wrap="square" lIns="53578" tIns="53578" rIns="53578" bIns="53578"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all" i="0" spc="479" strike="noStrike" sz="3000" u="none" kumimoji="0" normalizeH="0">
            <a:ln>
              <a:noFill/>
            </a:ln>
            <a:solidFill>
              <a:srgbClr val="FFFFFF"/>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53578" tIns="53578" rIns="53578" bIns="53578"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200" u="none" kumimoji="0" normalizeH="0">
            <a:ln>
              <a:noFill/>
            </a:ln>
            <a:solidFill>
              <a:srgbClr val="FFFFFF"/>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